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notesMasterIdLst>
    <p:notesMasterId r:id="rId34"/>
  </p:notesMasterIdLst>
  <p:sldIdLst>
    <p:sldId id="256" r:id="rId5"/>
    <p:sldId id="257" r:id="rId6"/>
    <p:sldId id="258" r:id="rId7"/>
    <p:sldId id="260" r:id="rId8"/>
    <p:sldId id="299" r:id="rId9"/>
    <p:sldId id="259" r:id="rId10"/>
    <p:sldId id="276" r:id="rId11"/>
    <p:sldId id="301" r:id="rId12"/>
    <p:sldId id="266" r:id="rId13"/>
    <p:sldId id="267" r:id="rId14"/>
    <p:sldId id="261" r:id="rId15"/>
    <p:sldId id="269" r:id="rId16"/>
    <p:sldId id="262" r:id="rId17"/>
    <p:sldId id="278" r:id="rId18"/>
    <p:sldId id="280" r:id="rId19"/>
    <p:sldId id="283" r:id="rId20"/>
    <p:sldId id="285" r:id="rId21"/>
    <p:sldId id="288" r:id="rId22"/>
    <p:sldId id="282" r:id="rId23"/>
    <p:sldId id="284" r:id="rId24"/>
    <p:sldId id="281" r:id="rId25"/>
    <p:sldId id="294" r:id="rId26"/>
    <p:sldId id="295" r:id="rId27"/>
    <p:sldId id="298" r:id="rId28"/>
    <p:sldId id="287" r:id="rId29"/>
    <p:sldId id="293" r:id="rId30"/>
    <p:sldId id="277" r:id="rId31"/>
    <p:sldId id="300" r:id="rId32"/>
    <p:sldId id="26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CAB"/>
    <a:srgbClr val="2596BE"/>
    <a:srgbClr val="08A849"/>
    <a:srgbClr val="00FA71"/>
    <a:srgbClr val="DB0000"/>
    <a:srgbClr val="9C5A3E"/>
    <a:srgbClr val="A85E3E"/>
    <a:srgbClr val="AD6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B22680-F89F-DC3C-B2EE-98351BE0F830}" v="2" dt="2025-04-27T19:58:46.5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erson, Jackson Dean" userId="c9d1999f-22b4-4754-9f69-24a0a22d8b61" providerId="ADAL" clId="{38F53435-6C00-48D1-9A5F-0A01E8BEE67A}"/>
    <pc:docChg chg="undo redo custSel addSld delSld modSld">
      <pc:chgData name="Emerson, Jackson Dean" userId="c9d1999f-22b4-4754-9f69-24a0a22d8b61" providerId="ADAL" clId="{38F53435-6C00-48D1-9A5F-0A01E8BEE67A}" dt="2025-04-24T15:28:51.664" v="1306" actId="1076"/>
      <pc:docMkLst>
        <pc:docMk/>
      </pc:docMkLst>
      <pc:sldChg chg="modSp mod">
        <pc:chgData name="Emerson, Jackson Dean" userId="c9d1999f-22b4-4754-9f69-24a0a22d8b61" providerId="ADAL" clId="{38F53435-6C00-48D1-9A5F-0A01E8BEE67A}" dt="2025-04-24T15:07:29.390" v="781" actId="20577"/>
        <pc:sldMkLst>
          <pc:docMk/>
          <pc:sldMk cId="1787041469" sldId="256"/>
        </pc:sldMkLst>
        <pc:spChg chg="mod">
          <ac:chgData name="Emerson, Jackson Dean" userId="c9d1999f-22b4-4754-9f69-24a0a22d8b61" providerId="ADAL" clId="{38F53435-6C00-48D1-9A5F-0A01E8BEE67A}" dt="2025-04-24T15:07:29.390" v="781" actId="20577"/>
          <ac:spMkLst>
            <pc:docMk/>
            <pc:sldMk cId="1787041469" sldId="256"/>
            <ac:spMk id="2" creationId="{F6D19EAA-8186-5B12-6A0B-7E943F211FF8}"/>
          </ac:spMkLst>
        </pc:spChg>
      </pc:sldChg>
      <pc:sldChg chg="modSp">
        <pc:chgData name="Emerson, Jackson Dean" userId="c9d1999f-22b4-4754-9f69-24a0a22d8b61" providerId="ADAL" clId="{38F53435-6C00-48D1-9A5F-0A01E8BEE67A}" dt="2025-04-24T15:17:26.368" v="1033" actId="20578"/>
        <pc:sldMkLst>
          <pc:docMk/>
          <pc:sldMk cId="824163763" sldId="257"/>
        </pc:sldMkLst>
        <pc:spChg chg="mod">
          <ac:chgData name="Emerson, Jackson Dean" userId="c9d1999f-22b4-4754-9f69-24a0a22d8b61" providerId="ADAL" clId="{38F53435-6C00-48D1-9A5F-0A01E8BEE67A}" dt="2025-04-24T15:17:26.368" v="1033" actId="20578"/>
          <ac:spMkLst>
            <pc:docMk/>
            <pc:sldMk cId="824163763" sldId="257"/>
            <ac:spMk id="3" creationId="{4B53314A-CC2A-061F-DF46-D09078F2B53D}"/>
          </ac:spMkLst>
        </pc:spChg>
      </pc:sldChg>
      <pc:sldChg chg="modSp">
        <pc:chgData name="Emerson, Jackson Dean" userId="c9d1999f-22b4-4754-9f69-24a0a22d8b61" providerId="ADAL" clId="{38F53435-6C00-48D1-9A5F-0A01E8BEE67A}" dt="2025-04-24T15:17:15.118" v="1032" actId="114"/>
        <pc:sldMkLst>
          <pc:docMk/>
          <pc:sldMk cId="802139158" sldId="258"/>
        </pc:sldMkLst>
        <pc:graphicFrameChg chg="mod">
          <ac:chgData name="Emerson, Jackson Dean" userId="c9d1999f-22b4-4754-9f69-24a0a22d8b61" providerId="ADAL" clId="{38F53435-6C00-48D1-9A5F-0A01E8BEE67A}" dt="2025-04-24T15:17:15.118" v="1032" actId="114"/>
          <ac:graphicFrameMkLst>
            <pc:docMk/>
            <pc:sldMk cId="802139158" sldId="258"/>
            <ac:graphicFrameMk id="4" creationId="{50D23A3B-2719-A828-E531-D0E789C8776E}"/>
          </ac:graphicFrameMkLst>
        </pc:graphicFrameChg>
      </pc:sldChg>
      <pc:sldChg chg="modSp">
        <pc:chgData name="Emerson, Jackson Dean" userId="c9d1999f-22b4-4754-9f69-24a0a22d8b61" providerId="ADAL" clId="{38F53435-6C00-48D1-9A5F-0A01E8BEE67A}" dt="2025-04-24T14:38:26.625" v="174" actId="114"/>
        <pc:sldMkLst>
          <pc:docMk/>
          <pc:sldMk cId="2420507801" sldId="260"/>
        </pc:sldMkLst>
        <pc:graphicFrameChg chg="mod">
          <ac:chgData name="Emerson, Jackson Dean" userId="c9d1999f-22b4-4754-9f69-24a0a22d8b61" providerId="ADAL" clId="{38F53435-6C00-48D1-9A5F-0A01E8BEE67A}" dt="2025-04-24T14:38:26.625" v="174" actId="114"/>
          <ac:graphicFrameMkLst>
            <pc:docMk/>
            <pc:sldMk cId="2420507801" sldId="260"/>
            <ac:graphicFrameMk id="4" creationId="{9F32933C-FC72-5D99-C95A-0D4D65B4789D}"/>
          </ac:graphicFrameMkLst>
        </pc:graphicFrameChg>
      </pc:sldChg>
      <pc:sldChg chg="addSp delSp modSp mod">
        <pc:chgData name="Emerson, Jackson Dean" userId="c9d1999f-22b4-4754-9f69-24a0a22d8b61" providerId="ADAL" clId="{38F53435-6C00-48D1-9A5F-0A01E8BEE67A}" dt="2025-04-24T14:43:04.678" v="235" actId="6549"/>
        <pc:sldMkLst>
          <pc:docMk/>
          <pc:sldMk cId="3128037248" sldId="261"/>
        </pc:sldMkLst>
        <pc:spChg chg="mod">
          <ac:chgData name="Emerson, Jackson Dean" userId="c9d1999f-22b4-4754-9f69-24a0a22d8b61" providerId="ADAL" clId="{38F53435-6C00-48D1-9A5F-0A01E8BEE67A}" dt="2025-04-24T14:26:13.433" v="92" actId="1076"/>
          <ac:spMkLst>
            <pc:docMk/>
            <pc:sldMk cId="3128037248" sldId="261"/>
            <ac:spMk id="2" creationId="{581CB948-04C8-A187-673D-72B58D04E2DA}"/>
          </ac:spMkLst>
        </pc:spChg>
        <pc:spChg chg="mod">
          <ac:chgData name="Emerson, Jackson Dean" userId="c9d1999f-22b4-4754-9f69-24a0a22d8b61" providerId="ADAL" clId="{38F53435-6C00-48D1-9A5F-0A01E8BEE67A}" dt="2025-04-24T14:41:38.676" v="199" actId="1076"/>
          <ac:spMkLst>
            <pc:docMk/>
            <pc:sldMk cId="3128037248" sldId="261"/>
            <ac:spMk id="23" creationId="{82213F6D-684E-21A8-D471-7732461EE488}"/>
          </ac:spMkLst>
        </pc:spChg>
        <pc:spChg chg="mod">
          <ac:chgData name="Emerson, Jackson Dean" userId="c9d1999f-22b4-4754-9f69-24a0a22d8b61" providerId="ADAL" clId="{38F53435-6C00-48D1-9A5F-0A01E8BEE67A}" dt="2025-04-24T14:42:20.244" v="218" actId="20577"/>
          <ac:spMkLst>
            <pc:docMk/>
            <pc:sldMk cId="3128037248" sldId="261"/>
            <ac:spMk id="24" creationId="{FBF0C601-9BA3-36EE-3A22-0D928CFC936A}"/>
          </ac:spMkLst>
        </pc:spChg>
        <pc:spChg chg="add del mod">
          <ac:chgData name="Emerson, Jackson Dean" userId="c9d1999f-22b4-4754-9f69-24a0a22d8b61" providerId="ADAL" clId="{38F53435-6C00-48D1-9A5F-0A01E8BEE67A}" dt="2025-04-24T14:43:04.678" v="235" actId="6549"/>
          <ac:spMkLst>
            <pc:docMk/>
            <pc:sldMk cId="3128037248" sldId="261"/>
            <ac:spMk id="31" creationId="{5A4CF944-8079-5F15-5876-37A0DC9CF094}"/>
          </ac:spMkLst>
        </pc:spChg>
        <pc:spChg chg="mod">
          <ac:chgData name="Emerson, Jackson Dean" userId="c9d1999f-22b4-4754-9f69-24a0a22d8b61" providerId="ADAL" clId="{38F53435-6C00-48D1-9A5F-0A01E8BEE67A}" dt="2025-04-24T14:42:32.740" v="222" actId="20577"/>
          <ac:spMkLst>
            <pc:docMk/>
            <pc:sldMk cId="3128037248" sldId="261"/>
            <ac:spMk id="32" creationId="{E6A46187-BA0B-710D-7686-3F0E4C022778}"/>
          </ac:spMkLst>
        </pc:spChg>
        <pc:spChg chg="add del mod">
          <ac:chgData name="Emerson, Jackson Dean" userId="c9d1999f-22b4-4754-9f69-24a0a22d8b61" providerId="ADAL" clId="{38F53435-6C00-48D1-9A5F-0A01E8BEE67A}" dt="2025-04-24T14:42:02.470" v="212" actId="20577"/>
          <ac:spMkLst>
            <pc:docMk/>
            <pc:sldMk cId="3128037248" sldId="261"/>
            <ac:spMk id="40" creationId="{2D138043-0C7B-1E6C-453F-CDD96F3B451F}"/>
          </ac:spMkLst>
        </pc:spChg>
        <pc:spChg chg="mod">
          <ac:chgData name="Emerson, Jackson Dean" userId="c9d1999f-22b4-4754-9f69-24a0a22d8b61" providerId="ADAL" clId="{38F53435-6C00-48D1-9A5F-0A01E8BEE67A}" dt="2025-04-24T14:42:25.894" v="220" actId="20577"/>
          <ac:spMkLst>
            <pc:docMk/>
            <pc:sldMk cId="3128037248" sldId="261"/>
            <ac:spMk id="41" creationId="{34EC41A8-7581-E524-FA1B-CE5AAC87807E}"/>
          </ac:spMkLst>
        </pc:spChg>
        <pc:spChg chg="add del mod">
          <ac:chgData name="Emerson, Jackson Dean" userId="c9d1999f-22b4-4754-9f69-24a0a22d8b61" providerId="ADAL" clId="{38F53435-6C00-48D1-9A5F-0A01E8BEE67A}" dt="2025-04-24T14:41:46.358" v="207" actId="1076"/>
          <ac:spMkLst>
            <pc:docMk/>
            <pc:sldMk cId="3128037248" sldId="261"/>
            <ac:spMk id="55" creationId="{80DF2DBB-2128-EEF0-D952-D1B7367118B9}"/>
          </ac:spMkLst>
        </pc:spChg>
        <pc:spChg chg="add mod">
          <ac:chgData name="Emerson, Jackson Dean" userId="c9d1999f-22b4-4754-9f69-24a0a22d8b61" providerId="ADAL" clId="{38F53435-6C00-48D1-9A5F-0A01E8BEE67A}" dt="2025-04-24T14:41:13.406" v="185"/>
          <ac:spMkLst>
            <pc:docMk/>
            <pc:sldMk cId="3128037248" sldId="261"/>
            <ac:spMk id="66" creationId="{80DF2DBB-2128-EEF0-D952-D1B7367118B9}"/>
          </ac:spMkLst>
        </pc:spChg>
        <pc:spChg chg="mod">
          <ac:chgData name="Emerson, Jackson Dean" userId="c9d1999f-22b4-4754-9f69-24a0a22d8b61" providerId="ADAL" clId="{38F53435-6C00-48D1-9A5F-0A01E8BEE67A}" dt="2025-04-24T14:42:55.621" v="232" actId="1076"/>
          <ac:spMkLst>
            <pc:docMk/>
            <pc:sldMk cId="3128037248" sldId="261"/>
            <ac:spMk id="67" creationId="{9F06FBC6-EB59-AC84-382E-4A09A77F12FB}"/>
          </ac:spMkLst>
        </pc:spChg>
        <pc:spChg chg="add mod">
          <ac:chgData name="Emerson, Jackson Dean" userId="c9d1999f-22b4-4754-9f69-24a0a22d8b61" providerId="ADAL" clId="{38F53435-6C00-48D1-9A5F-0A01E8BEE67A}" dt="2025-04-24T14:41:42.596" v="204" actId="1076"/>
          <ac:spMkLst>
            <pc:docMk/>
            <pc:sldMk cId="3128037248" sldId="261"/>
            <ac:spMk id="68" creationId="{6C1B1DEC-0859-6C72-7565-5C10C40BB4B5}"/>
          </ac:spMkLst>
        </pc:spChg>
        <pc:spChg chg="add del mod">
          <ac:chgData name="Emerson, Jackson Dean" userId="c9d1999f-22b4-4754-9f69-24a0a22d8b61" providerId="ADAL" clId="{38F53435-6C00-48D1-9A5F-0A01E8BEE67A}" dt="2025-04-24T14:41:52.532" v="209" actId="20577"/>
          <ac:spMkLst>
            <pc:docMk/>
            <pc:sldMk cId="3128037248" sldId="261"/>
            <ac:spMk id="69" creationId="{70AF5335-1833-E371-4B1A-8C84038F83FD}"/>
          </ac:spMkLst>
        </pc:spChg>
        <pc:spChg chg="mod">
          <ac:chgData name="Emerson, Jackson Dean" userId="c9d1999f-22b4-4754-9f69-24a0a22d8b61" providerId="ADAL" clId="{38F53435-6C00-48D1-9A5F-0A01E8BEE67A}" dt="2025-04-24T14:42:58.301" v="233" actId="1076"/>
          <ac:spMkLst>
            <pc:docMk/>
            <pc:sldMk cId="3128037248" sldId="261"/>
            <ac:spMk id="72" creationId="{B34FFE9A-E924-EA48-9956-E6035C14A4AD}"/>
          </ac:spMkLst>
        </pc:spChg>
        <pc:spChg chg="add mod">
          <ac:chgData name="Emerson, Jackson Dean" userId="c9d1999f-22b4-4754-9f69-24a0a22d8b61" providerId="ADAL" clId="{38F53435-6C00-48D1-9A5F-0A01E8BEE67A}" dt="2025-04-24T14:41:40.998" v="203" actId="1076"/>
          <ac:spMkLst>
            <pc:docMk/>
            <pc:sldMk cId="3128037248" sldId="261"/>
            <ac:spMk id="73" creationId="{715671B7-11CA-6F4F-9C9A-75017C1EBB1F}"/>
          </ac:spMkLst>
        </pc:spChg>
        <pc:spChg chg="add mod">
          <ac:chgData name="Emerson, Jackson Dean" userId="c9d1999f-22b4-4754-9f69-24a0a22d8b61" providerId="ADAL" clId="{38F53435-6C00-48D1-9A5F-0A01E8BEE67A}" dt="2025-04-24T14:41:28.712" v="194"/>
          <ac:spMkLst>
            <pc:docMk/>
            <pc:sldMk cId="3128037248" sldId="261"/>
            <ac:spMk id="74" creationId="{C269B1D4-F293-EBC4-75E0-BD1586807DA2}"/>
          </ac:spMkLst>
        </pc:spChg>
        <pc:spChg chg="mod">
          <ac:chgData name="Emerson, Jackson Dean" userId="c9d1999f-22b4-4754-9f69-24a0a22d8b61" providerId="ADAL" clId="{38F53435-6C00-48D1-9A5F-0A01E8BEE67A}" dt="2025-04-24T14:42:51.108" v="231" actId="1076"/>
          <ac:spMkLst>
            <pc:docMk/>
            <pc:sldMk cId="3128037248" sldId="261"/>
            <ac:spMk id="75" creationId="{B374975C-CAA3-6208-A973-547C92F1B2EF}"/>
          </ac:spMkLst>
        </pc:spChg>
        <pc:spChg chg="mod">
          <ac:chgData name="Emerson, Jackson Dean" userId="c9d1999f-22b4-4754-9f69-24a0a22d8b61" providerId="ADAL" clId="{38F53435-6C00-48D1-9A5F-0A01E8BEE67A}" dt="2025-04-24T14:42:37.685" v="224" actId="20577"/>
          <ac:spMkLst>
            <pc:docMk/>
            <pc:sldMk cId="3128037248" sldId="261"/>
            <ac:spMk id="76" creationId="{827729DE-89FA-5B0C-9A59-5CE0CBAF5F6B}"/>
          </ac:spMkLst>
        </pc:spChg>
        <pc:spChg chg="add mod">
          <ac:chgData name="Emerson, Jackson Dean" userId="c9d1999f-22b4-4754-9f69-24a0a22d8b61" providerId="ADAL" clId="{38F53435-6C00-48D1-9A5F-0A01E8BEE67A}" dt="2025-04-24T14:41:34.412" v="196"/>
          <ac:spMkLst>
            <pc:docMk/>
            <pc:sldMk cId="3128037248" sldId="261"/>
            <ac:spMk id="77" creationId="{5567CC70-21F6-D3CD-BCC2-BF15BA8B4CFA}"/>
          </ac:spMkLst>
        </pc:spChg>
      </pc:sldChg>
      <pc:sldChg chg="addSp delSp modSp mod">
        <pc:chgData name="Emerson, Jackson Dean" userId="c9d1999f-22b4-4754-9f69-24a0a22d8b61" providerId="ADAL" clId="{38F53435-6C00-48D1-9A5F-0A01E8BEE67A}" dt="2025-04-24T15:11:45.753" v="816" actId="1076"/>
        <pc:sldMkLst>
          <pc:docMk/>
          <pc:sldMk cId="944516838" sldId="276"/>
        </pc:sldMkLst>
        <pc:spChg chg="add del">
          <ac:chgData name="Emerson, Jackson Dean" userId="c9d1999f-22b4-4754-9f69-24a0a22d8b61" providerId="ADAL" clId="{38F53435-6C00-48D1-9A5F-0A01E8BEE67A}" dt="2025-04-24T15:10:18.224" v="802" actId="478"/>
          <ac:spMkLst>
            <pc:docMk/>
            <pc:sldMk cId="944516838" sldId="276"/>
            <ac:spMk id="12" creationId="{F5CA93F7-2760-BD1E-FF22-9197BFDD4A74}"/>
          </ac:spMkLst>
        </pc:spChg>
        <pc:spChg chg="add del">
          <ac:chgData name="Emerson, Jackson Dean" userId="c9d1999f-22b4-4754-9f69-24a0a22d8b61" providerId="ADAL" clId="{38F53435-6C00-48D1-9A5F-0A01E8BEE67A}" dt="2025-04-24T15:11:12.274" v="813" actId="478"/>
          <ac:spMkLst>
            <pc:docMk/>
            <pc:sldMk cId="944516838" sldId="276"/>
            <ac:spMk id="17" creationId="{F05BBDA8-7CD7-D2C7-AE65-BE1BC08F6BD2}"/>
          </ac:spMkLst>
        </pc:spChg>
        <pc:spChg chg="add del">
          <ac:chgData name="Emerson, Jackson Dean" userId="c9d1999f-22b4-4754-9f69-24a0a22d8b61" providerId="ADAL" clId="{38F53435-6C00-48D1-9A5F-0A01E8BEE67A}" dt="2025-04-24T15:11:15.089" v="814" actId="478"/>
          <ac:spMkLst>
            <pc:docMk/>
            <pc:sldMk cId="944516838" sldId="276"/>
            <ac:spMk id="19" creationId="{1A52F245-D438-8359-76B8-C527862C4D19}"/>
          </ac:spMkLst>
        </pc:spChg>
        <pc:spChg chg="add del">
          <ac:chgData name="Emerson, Jackson Dean" userId="c9d1999f-22b4-4754-9f69-24a0a22d8b61" providerId="ADAL" clId="{38F53435-6C00-48D1-9A5F-0A01E8BEE67A}" dt="2025-04-24T15:11:12.274" v="813" actId="478"/>
          <ac:spMkLst>
            <pc:docMk/>
            <pc:sldMk cId="944516838" sldId="276"/>
            <ac:spMk id="35" creationId="{FADD886A-902D-A623-91AF-BB51DB177B36}"/>
          </ac:spMkLst>
        </pc:spChg>
        <pc:spChg chg="add del">
          <ac:chgData name="Emerson, Jackson Dean" userId="c9d1999f-22b4-4754-9f69-24a0a22d8b61" providerId="ADAL" clId="{38F53435-6C00-48D1-9A5F-0A01E8BEE67A}" dt="2025-04-24T15:11:15.089" v="814" actId="478"/>
          <ac:spMkLst>
            <pc:docMk/>
            <pc:sldMk cId="944516838" sldId="276"/>
            <ac:spMk id="45" creationId="{AD492261-34BE-A9C7-A241-3953808A59CE}"/>
          </ac:spMkLst>
        </pc:spChg>
        <pc:spChg chg="add del">
          <ac:chgData name="Emerson, Jackson Dean" userId="c9d1999f-22b4-4754-9f69-24a0a22d8b61" providerId="ADAL" clId="{38F53435-6C00-48D1-9A5F-0A01E8BEE67A}" dt="2025-04-24T15:10:57.186" v="812" actId="478"/>
          <ac:spMkLst>
            <pc:docMk/>
            <pc:sldMk cId="944516838" sldId="276"/>
            <ac:spMk id="51" creationId="{2A97917A-87B2-56FC-E642-BB506637AF20}"/>
          </ac:spMkLst>
        </pc:spChg>
        <pc:cxnChg chg="add mod">
          <ac:chgData name="Emerson, Jackson Dean" userId="c9d1999f-22b4-4754-9f69-24a0a22d8b61" providerId="ADAL" clId="{38F53435-6C00-48D1-9A5F-0A01E8BEE67A}" dt="2025-04-24T15:11:45.753" v="816" actId="1076"/>
          <ac:cxnSpMkLst>
            <pc:docMk/>
            <pc:sldMk cId="944516838" sldId="276"/>
            <ac:cxnSpMk id="9" creationId="{92458514-9FF2-4174-3AD0-D6797D118218}"/>
          </ac:cxnSpMkLst>
        </pc:cxnChg>
        <pc:cxnChg chg="add del">
          <ac:chgData name="Emerson, Jackson Dean" userId="c9d1999f-22b4-4754-9f69-24a0a22d8b61" providerId="ADAL" clId="{38F53435-6C00-48D1-9A5F-0A01E8BEE67A}" dt="2025-04-24T15:11:12.274" v="813" actId="478"/>
          <ac:cxnSpMkLst>
            <pc:docMk/>
            <pc:sldMk cId="944516838" sldId="276"/>
            <ac:cxnSpMk id="13" creationId="{6B9C0AA0-5715-B788-DBD6-4A51A89CB3E8}"/>
          </ac:cxnSpMkLst>
        </pc:cxnChg>
        <pc:cxnChg chg="add del">
          <ac:chgData name="Emerson, Jackson Dean" userId="c9d1999f-22b4-4754-9f69-24a0a22d8b61" providerId="ADAL" clId="{38F53435-6C00-48D1-9A5F-0A01E8BEE67A}" dt="2025-04-24T15:11:12.274" v="813" actId="478"/>
          <ac:cxnSpMkLst>
            <pc:docMk/>
            <pc:sldMk cId="944516838" sldId="276"/>
            <ac:cxnSpMk id="15" creationId="{CD8D3235-4666-B4DD-A038-2641E091CF2D}"/>
          </ac:cxnSpMkLst>
        </pc:cxnChg>
        <pc:cxnChg chg="add mod">
          <ac:chgData name="Emerson, Jackson Dean" userId="c9d1999f-22b4-4754-9f69-24a0a22d8b61" providerId="ADAL" clId="{38F53435-6C00-48D1-9A5F-0A01E8BEE67A}" dt="2025-04-24T15:11:45.753" v="816" actId="1076"/>
          <ac:cxnSpMkLst>
            <pc:docMk/>
            <pc:sldMk cId="944516838" sldId="276"/>
            <ac:cxnSpMk id="18" creationId="{A9367776-A689-A18E-AC3D-CA9E8770AAE1}"/>
          </ac:cxnSpMkLst>
        </pc:cxnChg>
        <pc:cxnChg chg="add mod">
          <ac:chgData name="Emerson, Jackson Dean" userId="c9d1999f-22b4-4754-9f69-24a0a22d8b61" providerId="ADAL" clId="{38F53435-6C00-48D1-9A5F-0A01E8BEE67A}" dt="2025-04-24T15:11:45.753" v="816" actId="1076"/>
          <ac:cxnSpMkLst>
            <pc:docMk/>
            <pc:sldMk cId="944516838" sldId="276"/>
            <ac:cxnSpMk id="20" creationId="{0FBCE5CD-0CA6-BC51-B3E9-00B80791ACCC}"/>
          </ac:cxnSpMkLst>
        </pc:cxnChg>
        <pc:cxnChg chg="add mod">
          <ac:chgData name="Emerson, Jackson Dean" userId="c9d1999f-22b4-4754-9f69-24a0a22d8b61" providerId="ADAL" clId="{38F53435-6C00-48D1-9A5F-0A01E8BEE67A}" dt="2025-04-24T15:11:45.753" v="816" actId="1076"/>
          <ac:cxnSpMkLst>
            <pc:docMk/>
            <pc:sldMk cId="944516838" sldId="276"/>
            <ac:cxnSpMk id="21" creationId="{270E95E7-0341-C469-5D4D-B1E95CCD9969}"/>
          </ac:cxnSpMkLst>
        </pc:cxnChg>
        <pc:cxnChg chg="add del">
          <ac:chgData name="Emerson, Jackson Dean" userId="c9d1999f-22b4-4754-9f69-24a0a22d8b61" providerId="ADAL" clId="{38F53435-6C00-48D1-9A5F-0A01E8BEE67A}" dt="2025-04-24T15:11:12.274" v="813" actId="478"/>
          <ac:cxnSpMkLst>
            <pc:docMk/>
            <pc:sldMk cId="944516838" sldId="276"/>
            <ac:cxnSpMk id="33" creationId="{396CBD5D-FBC0-C109-90C2-BB72BBAE8EAB}"/>
          </ac:cxnSpMkLst>
        </pc:cxnChg>
        <pc:cxnChg chg="add del">
          <ac:chgData name="Emerson, Jackson Dean" userId="c9d1999f-22b4-4754-9f69-24a0a22d8b61" providerId="ADAL" clId="{38F53435-6C00-48D1-9A5F-0A01E8BEE67A}" dt="2025-04-24T15:11:12.274" v="813" actId="478"/>
          <ac:cxnSpMkLst>
            <pc:docMk/>
            <pc:sldMk cId="944516838" sldId="276"/>
            <ac:cxnSpMk id="43" creationId="{94F5D68D-23F1-5E51-82DF-A37F1484AB5A}"/>
          </ac:cxnSpMkLst>
        </pc:cxnChg>
      </pc:sldChg>
      <pc:sldChg chg="del">
        <pc:chgData name="Emerson, Jackson Dean" userId="c9d1999f-22b4-4754-9f69-24a0a22d8b61" providerId="ADAL" clId="{38F53435-6C00-48D1-9A5F-0A01E8BEE67A}" dt="2025-04-24T14:56:13.479" v="370" actId="2696"/>
        <pc:sldMkLst>
          <pc:docMk/>
          <pc:sldMk cId="1048802771" sldId="277"/>
        </pc:sldMkLst>
      </pc:sldChg>
      <pc:sldChg chg="modSp add mod">
        <pc:chgData name="Emerson, Jackson Dean" userId="c9d1999f-22b4-4754-9f69-24a0a22d8b61" providerId="ADAL" clId="{38F53435-6C00-48D1-9A5F-0A01E8BEE67A}" dt="2025-04-24T14:59:15.543" v="697" actId="20577"/>
        <pc:sldMkLst>
          <pc:docMk/>
          <pc:sldMk cId="1339178912" sldId="277"/>
        </pc:sldMkLst>
        <pc:spChg chg="mod">
          <ac:chgData name="Emerson, Jackson Dean" userId="c9d1999f-22b4-4754-9f69-24a0a22d8b61" providerId="ADAL" clId="{38F53435-6C00-48D1-9A5F-0A01E8BEE67A}" dt="2025-04-24T14:56:57.299" v="442" actId="20577"/>
          <ac:spMkLst>
            <pc:docMk/>
            <pc:sldMk cId="1339178912" sldId="277"/>
            <ac:spMk id="2" creationId="{EE9B8D22-A4B4-AB6C-5A19-59CD12AE991E}"/>
          </ac:spMkLst>
        </pc:spChg>
        <pc:spChg chg="mod">
          <ac:chgData name="Emerson, Jackson Dean" userId="c9d1999f-22b4-4754-9f69-24a0a22d8b61" providerId="ADAL" clId="{38F53435-6C00-48D1-9A5F-0A01E8BEE67A}" dt="2025-04-24T14:59:15.543" v="697" actId="20577"/>
          <ac:spMkLst>
            <pc:docMk/>
            <pc:sldMk cId="1339178912" sldId="277"/>
            <ac:spMk id="3" creationId="{485389EE-CA12-62D7-BF14-24928CE84D43}"/>
          </ac:spMkLst>
        </pc:spChg>
      </pc:sldChg>
      <pc:sldChg chg="addSp delSp modSp mod">
        <pc:chgData name="Emerson, Jackson Dean" userId="c9d1999f-22b4-4754-9f69-24a0a22d8b61" providerId="ADAL" clId="{38F53435-6C00-48D1-9A5F-0A01E8BEE67A}" dt="2025-04-24T14:32:50.283" v="96" actId="1076"/>
        <pc:sldMkLst>
          <pc:docMk/>
          <pc:sldMk cId="352015110" sldId="281"/>
        </pc:sldMkLst>
        <pc:spChg chg="del">
          <ac:chgData name="Emerson, Jackson Dean" userId="c9d1999f-22b4-4754-9f69-24a0a22d8b61" providerId="ADAL" clId="{38F53435-6C00-48D1-9A5F-0A01E8BEE67A}" dt="2025-04-24T14:32:46.557" v="95" actId="478"/>
          <ac:spMkLst>
            <pc:docMk/>
            <pc:sldMk cId="352015110" sldId="281"/>
            <ac:spMk id="4" creationId="{4996A499-BF20-00FE-9ADD-DF1B21CE2917}"/>
          </ac:spMkLst>
        </pc:spChg>
        <pc:picChg chg="add mod">
          <ac:chgData name="Emerson, Jackson Dean" userId="c9d1999f-22b4-4754-9f69-24a0a22d8b61" providerId="ADAL" clId="{38F53435-6C00-48D1-9A5F-0A01E8BEE67A}" dt="2025-04-24T14:32:50.283" v="96" actId="1076"/>
          <ac:picMkLst>
            <pc:docMk/>
            <pc:sldMk cId="352015110" sldId="281"/>
            <ac:picMk id="6" creationId="{6F49B9C9-FB3B-0048-34BF-5317213C1EEF}"/>
          </ac:picMkLst>
        </pc:picChg>
      </pc:sldChg>
      <pc:sldChg chg="modSp mod">
        <pc:chgData name="Emerson, Jackson Dean" userId="c9d1999f-22b4-4754-9f69-24a0a22d8b61" providerId="ADAL" clId="{38F53435-6C00-48D1-9A5F-0A01E8BEE67A}" dt="2025-04-24T15:23:29.611" v="1224" actId="20577"/>
        <pc:sldMkLst>
          <pc:docMk/>
          <pc:sldMk cId="3260952401" sldId="284"/>
        </pc:sldMkLst>
        <pc:spChg chg="mod">
          <ac:chgData name="Emerson, Jackson Dean" userId="c9d1999f-22b4-4754-9f69-24a0a22d8b61" providerId="ADAL" clId="{38F53435-6C00-48D1-9A5F-0A01E8BEE67A}" dt="2025-04-24T15:20:14.616" v="1074" actId="1076"/>
          <ac:spMkLst>
            <pc:docMk/>
            <pc:sldMk cId="3260952401" sldId="284"/>
            <ac:spMk id="5" creationId="{DCE075D3-32CE-3C81-34A0-FBAB5D94ECCD}"/>
          </ac:spMkLst>
        </pc:spChg>
        <pc:graphicFrameChg chg="mod modGraphic">
          <ac:chgData name="Emerson, Jackson Dean" userId="c9d1999f-22b4-4754-9f69-24a0a22d8b61" providerId="ADAL" clId="{38F53435-6C00-48D1-9A5F-0A01E8BEE67A}" dt="2025-04-24T15:23:29.611" v="1224" actId="20577"/>
          <ac:graphicFrameMkLst>
            <pc:docMk/>
            <pc:sldMk cId="3260952401" sldId="284"/>
            <ac:graphicFrameMk id="4" creationId="{057C5FCF-710F-FDAE-9F7A-59756A08E58C}"/>
          </ac:graphicFrameMkLst>
        </pc:graphicFrameChg>
      </pc:sldChg>
      <pc:sldChg chg="modSp mod">
        <pc:chgData name="Emerson, Jackson Dean" userId="c9d1999f-22b4-4754-9f69-24a0a22d8b61" providerId="ADAL" clId="{38F53435-6C00-48D1-9A5F-0A01E8BEE67A}" dt="2025-04-24T15:24:47.877" v="1277" actId="2062"/>
        <pc:sldMkLst>
          <pc:docMk/>
          <pc:sldMk cId="4005708599" sldId="287"/>
        </pc:sldMkLst>
        <pc:graphicFrameChg chg="mod modGraphic">
          <ac:chgData name="Emerson, Jackson Dean" userId="c9d1999f-22b4-4754-9f69-24a0a22d8b61" providerId="ADAL" clId="{38F53435-6C00-48D1-9A5F-0A01E8BEE67A}" dt="2025-04-24T15:24:47.877" v="1277" actId="2062"/>
          <ac:graphicFrameMkLst>
            <pc:docMk/>
            <pc:sldMk cId="4005708599" sldId="287"/>
            <ac:graphicFrameMk id="4" creationId="{DB92AAF5-CDFC-D7FB-EFF9-203AAFCB7C2A}"/>
          </ac:graphicFrameMkLst>
        </pc:graphicFrameChg>
      </pc:sldChg>
      <pc:sldChg chg="modSp mod">
        <pc:chgData name="Emerson, Jackson Dean" userId="c9d1999f-22b4-4754-9f69-24a0a22d8b61" providerId="ADAL" clId="{38F53435-6C00-48D1-9A5F-0A01E8BEE67A}" dt="2025-04-24T15:24:53.453" v="1278" actId="2062"/>
        <pc:sldMkLst>
          <pc:docMk/>
          <pc:sldMk cId="3348752024" sldId="293"/>
        </pc:sldMkLst>
        <pc:graphicFrameChg chg="mod modGraphic">
          <ac:chgData name="Emerson, Jackson Dean" userId="c9d1999f-22b4-4754-9f69-24a0a22d8b61" providerId="ADAL" clId="{38F53435-6C00-48D1-9A5F-0A01E8BEE67A}" dt="2025-04-24T15:24:53.453" v="1278" actId="2062"/>
          <ac:graphicFrameMkLst>
            <pc:docMk/>
            <pc:sldMk cId="3348752024" sldId="293"/>
            <ac:graphicFrameMk id="4" creationId="{332C2B86-9A9E-5385-2A65-F8958E75412C}"/>
          </ac:graphicFrameMkLst>
        </pc:graphicFrameChg>
      </pc:sldChg>
      <pc:sldChg chg="addSp delSp modSp new mod">
        <pc:chgData name="Emerson, Jackson Dean" userId="c9d1999f-22b4-4754-9f69-24a0a22d8b61" providerId="ADAL" clId="{38F53435-6C00-48D1-9A5F-0A01E8BEE67A}" dt="2025-04-24T14:24:58.251" v="90" actId="1076"/>
        <pc:sldMkLst>
          <pc:docMk/>
          <pc:sldMk cId="1700210663" sldId="299"/>
        </pc:sldMkLst>
        <pc:spChg chg="mod">
          <ac:chgData name="Emerson, Jackson Dean" userId="c9d1999f-22b4-4754-9f69-24a0a22d8b61" providerId="ADAL" clId="{38F53435-6C00-48D1-9A5F-0A01E8BEE67A}" dt="2025-04-24T14:19:57.469" v="11" actId="20577"/>
          <ac:spMkLst>
            <pc:docMk/>
            <pc:sldMk cId="1700210663" sldId="299"/>
            <ac:spMk id="2" creationId="{69E3FF70-9231-94BF-9C8C-D8D8E2B319EA}"/>
          </ac:spMkLst>
        </pc:spChg>
        <pc:spChg chg="del">
          <ac:chgData name="Emerson, Jackson Dean" userId="c9d1999f-22b4-4754-9f69-24a0a22d8b61" providerId="ADAL" clId="{38F53435-6C00-48D1-9A5F-0A01E8BEE67A}" dt="2025-04-24T14:20:34.300" v="12" actId="931"/>
          <ac:spMkLst>
            <pc:docMk/>
            <pc:sldMk cId="1700210663" sldId="299"/>
            <ac:spMk id="3" creationId="{30E1A937-2DBD-FF41-FB36-BDD8B7A8A445}"/>
          </ac:spMkLst>
        </pc:spChg>
        <pc:spChg chg="add mod">
          <ac:chgData name="Emerson, Jackson Dean" userId="c9d1999f-22b4-4754-9f69-24a0a22d8b61" providerId="ADAL" clId="{38F53435-6C00-48D1-9A5F-0A01E8BEE67A}" dt="2025-04-24T14:24:47.971" v="82" actId="1076"/>
          <ac:spMkLst>
            <pc:docMk/>
            <pc:sldMk cId="1700210663" sldId="299"/>
            <ac:spMk id="14" creationId="{C7F79471-1064-DE93-DA14-7EFBF3643E98}"/>
          </ac:spMkLst>
        </pc:spChg>
        <pc:spChg chg="add mod">
          <ac:chgData name="Emerson, Jackson Dean" userId="c9d1999f-22b4-4754-9f69-24a0a22d8b61" providerId="ADAL" clId="{38F53435-6C00-48D1-9A5F-0A01E8BEE67A}" dt="2025-04-24T14:24:41.627" v="80" actId="1076"/>
          <ac:spMkLst>
            <pc:docMk/>
            <pc:sldMk cId="1700210663" sldId="299"/>
            <ac:spMk id="15" creationId="{23B2EA3D-6DC4-2BCB-EE79-CF4FE23D5EC5}"/>
          </ac:spMkLst>
        </pc:spChg>
        <pc:spChg chg="add mod">
          <ac:chgData name="Emerson, Jackson Dean" userId="c9d1999f-22b4-4754-9f69-24a0a22d8b61" providerId="ADAL" clId="{38F53435-6C00-48D1-9A5F-0A01E8BEE67A}" dt="2025-04-24T14:24:44.043" v="81" actId="1076"/>
          <ac:spMkLst>
            <pc:docMk/>
            <pc:sldMk cId="1700210663" sldId="299"/>
            <ac:spMk id="16" creationId="{37751A46-2363-9F67-B19C-73E60D01226B}"/>
          </ac:spMkLst>
        </pc:spChg>
        <pc:spChg chg="add mod">
          <ac:chgData name="Emerson, Jackson Dean" userId="c9d1999f-22b4-4754-9f69-24a0a22d8b61" providerId="ADAL" clId="{38F53435-6C00-48D1-9A5F-0A01E8BEE67A}" dt="2025-04-24T14:24:58.251" v="90" actId="1076"/>
          <ac:spMkLst>
            <pc:docMk/>
            <pc:sldMk cId="1700210663" sldId="299"/>
            <ac:spMk id="17" creationId="{D4B5AD8E-20FF-CAB4-A4C7-E56CBC17AF89}"/>
          </ac:spMkLst>
        </pc:spChg>
        <pc:picChg chg="add mod modCrop">
          <ac:chgData name="Emerson, Jackson Dean" userId="c9d1999f-22b4-4754-9f69-24a0a22d8b61" providerId="ADAL" clId="{38F53435-6C00-48D1-9A5F-0A01E8BEE67A}" dt="2025-04-24T14:23:47.642" v="75" actId="1076"/>
          <ac:picMkLst>
            <pc:docMk/>
            <pc:sldMk cId="1700210663" sldId="299"/>
            <ac:picMk id="5" creationId="{18520EA3-3254-9FC4-92D0-C746B77F957B}"/>
          </ac:picMkLst>
        </pc:picChg>
        <pc:picChg chg="add mod modCrop">
          <ac:chgData name="Emerson, Jackson Dean" userId="c9d1999f-22b4-4754-9f69-24a0a22d8b61" providerId="ADAL" clId="{38F53435-6C00-48D1-9A5F-0A01E8BEE67A}" dt="2025-04-24T14:23:47.642" v="75" actId="1076"/>
          <ac:picMkLst>
            <pc:docMk/>
            <pc:sldMk cId="1700210663" sldId="299"/>
            <ac:picMk id="7" creationId="{7B8EB496-3387-9319-4722-A05779DEAF70}"/>
          </ac:picMkLst>
        </pc:picChg>
        <pc:picChg chg="add del mod">
          <ac:chgData name="Emerson, Jackson Dean" userId="c9d1999f-22b4-4754-9f69-24a0a22d8b61" providerId="ADAL" clId="{38F53435-6C00-48D1-9A5F-0A01E8BEE67A}" dt="2025-04-24T14:20:49.394" v="24" actId="478"/>
          <ac:picMkLst>
            <pc:docMk/>
            <pc:sldMk cId="1700210663" sldId="299"/>
            <ac:picMk id="9" creationId="{E87C3234-8FBC-143E-B4F4-0C7CC0C9B0FD}"/>
          </ac:picMkLst>
        </pc:picChg>
        <pc:picChg chg="add mod modCrop">
          <ac:chgData name="Emerson, Jackson Dean" userId="c9d1999f-22b4-4754-9f69-24a0a22d8b61" providerId="ADAL" clId="{38F53435-6C00-48D1-9A5F-0A01E8BEE67A}" dt="2025-04-24T14:23:47.642" v="75" actId="1076"/>
          <ac:picMkLst>
            <pc:docMk/>
            <pc:sldMk cId="1700210663" sldId="299"/>
            <ac:picMk id="11" creationId="{3A7B69EE-D685-3BFA-6AD1-3FEC5552CB86}"/>
          </ac:picMkLst>
        </pc:picChg>
        <pc:picChg chg="add mod modCrop">
          <ac:chgData name="Emerson, Jackson Dean" userId="c9d1999f-22b4-4754-9f69-24a0a22d8b61" providerId="ADAL" clId="{38F53435-6C00-48D1-9A5F-0A01E8BEE67A}" dt="2025-04-24T14:23:47.642" v="75" actId="1076"/>
          <ac:picMkLst>
            <pc:docMk/>
            <pc:sldMk cId="1700210663" sldId="299"/>
            <ac:picMk id="13" creationId="{CE86D9AC-0D75-1AF8-41FE-64133D0474B4}"/>
          </ac:picMkLst>
        </pc:picChg>
      </pc:sldChg>
      <pc:sldChg chg="modSp add del mod">
        <pc:chgData name="Emerson, Jackson Dean" userId="c9d1999f-22b4-4754-9f69-24a0a22d8b61" providerId="ADAL" clId="{38F53435-6C00-48D1-9A5F-0A01E8BEE67A}" dt="2025-04-24T14:56:19.534" v="372" actId="47"/>
        <pc:sldMkLst>
          <pc:docMk/>
          <pc:sldMk cId="462410984" sldId="300"/>
        </pc:sldMkLst>
        <pc:spChg chg="mod">
          <ac:chgData name="Emerson, Jackson Dean" userId="c9d1999f-22b4-4754-9f69-24a0a22d8b61" providerId="ADAL" clId="{38F53435-6C00-48D1-9A5F-0A01E8BEE67A}" dt="2025-04-24T14:50:24.669" v="321" actId="20577"/>
          <ac:spMkLst>
            <pc:docMk/>
            <pc:sldMk cId="462410984" sldId="300"/>
            <ac:spMk id="2" creationId="{A8EE33C2-8201-E55D-C78D-4BA32B52E067}"/>
          </ac:spMkLst>
        </pc:spChg>
        <pc:spChg chg="mod">
          <ac:chgData name="Emerson, Jackson Dean" userId="c9d1999f-22b4-4754-9f69-24a0a22d8b61" providerId="ADAL" clId="{38F53435-6C00-48D1-9A5F-0A01E8BEE67A}" dt="2025-04-24T14:50:59.518" v="349" actId="20577"/>
          <ac:spMkLst>
            <pc:docMk/>
            <pc:sldMk cId="462410984" sldId="300"/>
            <ac:spMk id="3" creationId="{B09612CD-4702-0B24-BB93-D2FEAB33C414}"/>
          </ac:spMkLst>
        </pc:spChg>
      </pc:sldChg>
      <pc:sldChg chg="addSp delSp modSp new mod">
        <pc:chgData name="Emerson, Jackson Dean" userId="c9d1999f-22b4-4754-9f69-24a0a22d8b61" providerId="ADAL" clId="{38F53435-6C00-48D1-9A5F-0A01E8BEE67A}" dt="2025-04-24T15:25:20.910" v="1286" actId="2062"/>
        <pc:sldMkLst>
          <pc:docMk/>
          <pc:sldMk cId="1508809783" sldId="300"/>
        </pc:sldMkLst>
        <pc:spChg chg="mod">
          <ac:chgData name="Emerson, Jackson Dean" userId="c9d1999f-22b4-4754-9f69-24a0a22d8b61" providerId="ADAL" clId="{38F53435-6C00-48D1-9A5F-0A01E8BEE67A}" dt="2025-04-24T14:59:43.284" v="724" actId="20577"/>
          <ac:spMkLst>
            <pc:docMk/>
            <pc:sldMk cId="1508809783" sldId="300"/>
            <ac:spMk id="2" creationId="{463C6255-4CAE-F65C-83A6-C9DC468FB5A5}"/>
          </ac:spMkLst>
        </pc:spChg>
        <pc:spChg chg="del mod">
          <ac:chgData name="Emerson, Jackson Dean" userId="c9d1999f-22b4-4754-9f69-24a0a22d8b61" providerId="ADAL" clId="{38F53435-6C00-48D1-9A5F-0A01E8BEE67A}" dt="2025-04-24T15:00:39.773" v="727" actId="478"/>
          <ac:spMkLst>
            <pc:docMk/>
            <pc:sldMk cId="1508809783" sldId="300"/>
            <ac:spMk id="3" creationId="{2AEA8463-C4DF-103A-DDD2-89A254985117}"/>
          </ac:spMkLst>
        </pc:spChg>
        <pc:spChg chg="add del mod">
          <ac:chgData name="Emerson, Jackson Dean" userId="c9d1999f-22b4-4754-9f69-24a0a22d8b61" providerId="ADAL" clId="{38F53435-6C00-48D1-9A5F-0A01E8BEE67A}" dt="2025-04-24T15:00:42.151" v="728" actId="478"/>
          <ac:spMkLst>
            <pc:docMk/>
            <pc:sldMk cId="1508809783" sldId="300"/>
            <ac:spMk id="5" creationId="{5EEDF2F6-B821-9BBF-1EA9-6AA5CF2821CF}"/>
          </ac:spMkLst>
        </pc:spChg>
        <pc:graphicFrameChg chg="add mod modGraphic">
          <ac:chgData name="Emerson, Jackson Dean" userId="c9d1999f-22b4-4754-9f69-24a0a22d8b61" providerId="ADAL" clId="{38F53435-6C00-48D1-9A5F-0A01E8BEE67A}" dt="2025-04-24T15:25:20.910" v="1286" actId="2062"/>
          <ac:graphicFrameMkLst>
            <pc:docMk/>
            <pc:sldMk cId="1508809783" sldId="300"/>
            <ac:graphicFrameMk id="6" creationId="{E914CCE8-DEA6-6D5D-CAA2-78C6849FBC81}"/>
          </ac:graphicFrameMkLst>
        </pc:graphicFrameChg>
      </pc:sldChg>
      <pc:sldChg chg="addSp delSp modSp new mod setBg">
        <pc:chgData name="Emerson, Jackson Dean" userId="c9d1999f-22b4-4754-9f69-24a0a22d8b61" providerId="ADAL" clId="{38F53435-6C00-48D1-9A5F-0A01E8BEE67A}" dt="2025-04-24T15:28:51.664" v="1306" actId="1076"/>
        <pc:sldMkLst>
          <pc:docMk/>
          <pc:sldMk cId="3297983511" sldId="301"/>
        </pc:sldMkLst>
        <pc:spChg chg="mod">
          <ac:chgData name="Emerson, Jackson Dean" userId="c9d1999f-22b4-4754-9f69-24a0a22d8b61" providerId="ADAL" clId="{38F53435-6C00-48D1-9A5F-0A01E8BEE67A}" dt="2025-04-24T15:28:24.534" v="1301" actId="26606"/>
          <ac:spMkLst>
            <pc:docMk/>
            <pc:sldMk cId="3297983511" sldId="301"/>
            <ac:spMk id="2" creationId="{7A5B87C5-B677-F6C5-CAFE-50B12B77615D}"/>
          </ac:spMkLst>
        </pc:spChg>
        <pc:spChg chg="del">
          <ac:chgData name="Emerson, Jackson Dean" userId="c9d1999f-22b4-4754-9f69-24a0a22d8b61" providerId="ADAL" clId="{38F53435-6C00-48D1-9A5F-0A01E8BEE67A}" dt="2025-04-24T15:27:52.408" v="1289" actId="931"/>
          <ac:spMkLst>
            <pc:docMk/>
            <pc:sldMk cId="3297983511" sldId="301"/>
            <ac:spMk id="3" creationId="{1B8D94D7-4C08-56FF-98ED-7A20FD310A97}"/>
          </ac:spMkLst>
        </pc:spChg>
        <pc:spChg chg="add del">
          <ac:chgData name="Emerson, Jackson Dean" userId="c9d1999f-22b4-4754-9f69-24a0a22d8b61" providerId="ADAL" clId="{38F53435-6C00-48D1-9A5F-0A01E8BEE67A}" dt="2025-04-24T15:28:24.534" v="1301" actId="26606"/>
          <ac:spMkLst>
            <pc:docMk/>
            <pc:sldMk cId="3297983511" sldId="301"/>
            <ac:spMk id="9" creationId="{3019DA0B-B7A6-DD3A-777F-5E6BDF464068}"/>
          </ac:spMkLst>
        </pc:spChg>
        <pc:spChg chg="add del">
          <ac:chgData name="Emerson, Jackson Dean" userId="c9d1999f-22b4-4754-9f69-24a0a22d8b61" providerId="ADAL" clId="{38F53435-6C00-48D1-9A5F-0A01E8BEE67A}" dt="2025-04-24T15:28:24.534" v="1301" actId="26606"/>
          <ac:spMkLst>
            <pc:docMk/>
            <pc:sldMk cId="3297983511" sldId="301"/>
            <ac:spMk id="12" creationId="{BF02845A-8571-40C5-9F56-8F9B3F7C4E4C}"/>
          </ac:spMkLst>
        </pc:spChg>
        <pc:picChg chg="add mod modCrop">
          <ac:chgData name="Emerson, Jackson Dean" userId="c9d1999f-22b4-4754-9f69-24a0a22d8b61" providerId="ADAL" clId="{38F53435-6C00-48D1-9A5F-0A01E8BEE67A}" dt="2025-04-24T15:28:51.664" v="1306" actId="1076"/>
          <ac:picMkLst>
            <pc:docMk/>
            <pc:sldMk cId="3297983511" sldId="301"/>
            <ac:picMk id="5" creationId="{FF0A2E12-A626-CAA5-CFD2-1A9A5F701FA9}"/>
          </ac:picMkLst>
        </pc:picChg>
        <pc:cxnChg chg="add del">
          <ac:chgData name="Emerson, Jackson Dean" userId="c9d1999f-22b4-4754-9f69-24a0a22d8b61" providerId="ADAL" clId="{38F53435-6C00-48D1-9A5F-0A01E8BEE67A}" dt="2025-04-24T15:28:24.534" v="1301" actId="26606"/>
          <ac:cxnSpMkLst>
            <pc:docMk/>
            <pc:sldMk cId="3297983511" sldId="301"/>
            <ac:cxnSpMk id="14" creationId="{F30BB598-81B4-41BB-BC44-CD9C29AE2EAB}"/>
          </ac:cxnSpMkLst>
        </pc:cxnChg>
      </pc:sldChg>
    </pc:docChg>
  </pc:docChgLst>
  <pc:docChgLst>
    <pc:chgData name="Emerson, Jackson Dean" userId="S::jdemerso@purdue.edu::c9d1999f-22b4-4754-9f69-24a0a22d8b61" providerId="AD" clId="Web-{D3563B4F-3020-19B8-E090-31FFC286F560}"/>
    <pc:docChg chg="modSld">
      <pc:chgData name="Emerson, Jackson Dean" userId="S::jdemerso@purdue.edu::c9d1999f-22b4-4754-9f69-24a0a22d8b61" providerId="AD" clId="Web-{D3563B4F-3020-19B8-E090-31FFC286F560}" dt="2025-04-24T03:00:17.308" v="12" actId="20577"/>
      <pc:docMkLst>
        <pc:docMk/>
      </pc:docMkLst>
      <pc:sldChg chg="modSp">
        <pc:chgData name="Emerson, Jackson Dean" userId="S::jdemerso@purdue.edu::c9d1999f-22b4-4754-9f69-24a0a22d8b61" providerId="AD" clId="Web-{D3563B4F-3020-19B8-E090-31FFC286F560}" dt="2025-04-24T03:00:17.308" v="12" actId="20577"/>
        <pc:sldMkLst>
          <pc:docMk/>
          <pc:sldMk cId="802139158" sldId="258"/>
        </pc:sldMkLst>
        <pc:graphicFrameChg chg="modGraphic">
          <ac:chgData name="Emerson, Jackson Dean" userId="S::jdemerso@purdue.edu::c9d1999f-22b4-4754-9f69-24a0a22d8b61" providerId="AD" clId="Web-{D3563B4F-3020-19B8-E090-31FFC286F560}" dt="2025-04-24T03:00:17.308" v="12" actId="20577"/>
          <ac:graphicFrameMkLst>
            <pc:docMk/>
            <pc:sldMk cId="802139158" sldId="258"/>
            <ac:graphicFrameMk id="4" creationId="{50D23A3B-2719-A828-E531-D0E789C8776E}"/>
          </ac:graphicFrameMkLst>
        </pc:graphicFrameChg>
      </pc:sldChg>
    </pc:docChg>
  </pc:docChgLst>
  <pc:docChgLst>
    <pc:chgData name="McKenna Renee Marlar" userId="S::mmarlar@purdue.edu::5f2ce72d-c871-4500-88db-68504fb4d98c" providerId="AD" clId="Web-{D5E2E736-CC04-87B2-C186-D101D2B4A2D6}"/>
    <pc:docChg chg="modSld">
      <pc:chgData name="McKenna Renee Marlar" userId="S::mmarlar@purdue.edu::5f2ce72d-c871-4500-88db-68504fb4d98c" providerId="AD" clId="Web-{D5E2E736-CC04-87B2-C186-D101D2B4A2D6}" dt="2025-03-26T14:51:44.709" v="8" actId="1076"/>
      <pc:docMkLst>
        <pc:docMk/>
      </pc:docMkLst>
      <pc:sldChg chg="modSp">
        <pc:chgData name="McKenna Renee Marlar" userId="S::mmarlar@purdue.edu::5f2ce72d-c871-4500-88db-68504fb4d98c" providerId="AD" clId="Web-{D5E2E736-CC04-87B2-C186-D101D2B4A2D6}" dt="2025-03-26T14:51:44.709" v="8" actId="1076"/>
        <pc:sldMkLst>
          <pc:docMk/>
          <pc:sldMk cId="3128037248" sldId="261"/>
        </pc:sldMkLst>
        <pc:spChg chg="mod">
          <ac:chgData name="McKenna Renee Marlar" userId="S::mmarlar@purdue.edu::5f2ce72d-c871-4500-88db-68504fb4d98c" providerId="AD" clId="Web-{D5E2E736-CC04-87B2-C186-D101D2B4A2D6}" dt="2025-03-26T14:51:44.709" v="8" actId="1076"/>
          <ac:spMkLst>
            <pc:docMk/>
            <pc:sldMk cId="3128037248" sldId="261"/>
            <ac:spMk id="49" creationId="{280C4F52-F02F-ABB3-1E56-871BAAB53E80}"/>
          </ac:spMkLst>
        </pc:spChg>
        <pc:cxnChg chg="mod">
          <ac:chgData name="McKenna Renee Marlar" userId="S::mmarlar@purdue.edu::5f2ce72d-c871-4500-88db-68504fb4d98c" providerId="AD" clId="Web-{D5E2E736-CC04-87B2-C186-D101D2B4A2D6}" dt="2025-03-26T14:49:40.752" v="5"/>
          <ac:cxnSpMkLst>
            <pc:docMk/>
            <pc:sldMk cId="3128037248" sldId="261"/>
            <ac:cxnSpMk id="65" creationId="{EB1E17A2-557A-54D6-3D03-68424B4F1D26}"/>
          </ac:cxnSpMkLst>
        </pc:cxnChg>
      </pc:sldChg>
    </pc:docChg>
  </pc:docChgLst>
  <pc:docChgLst>
    <pc:chgData name="Bhatnagar, Lohit" userId="S::lbhatna@purdue.edu::f68c5d11-15c7-4225-847d-938258e14a53" providerId="AD" clId="Web-{EED5CE0F-20AE-2B5A-D4CE-4ADCD2B18C61}"/>
    <pc:docChg chg="modSld">
      <pc:chgData name="Bhatnagar, Lohit" userId="S::lbhatna@purdue.edu::f68c5d11-15c7-4225-847d-938258e14a53" providerId="AD" clId="Web-{EED5CE0F-20AE-2B5A-D4CE-4ADCD2B18C61}" dt="2025-03-27T15:24:45.082" v="74" actId="1076"/>
      <pc:docMkLst>
        <pc:docMk/>
      </pc:docMkLst>
      <pc:sldChg chg="addSp modSp">
        <pc:chgData name="Bhatnagar, Lohit" userId="S::lbhatna@purdue.edu::f68c5d11-15c7-4225-847d-938258e14a53" providerId="AD" clId="Web-{EED5CE0F-20AE-2B5A-D4CE-4ADCD2B18C61}" dt="2025-03-27T15:24:45.082" v="74" actId="1076"/>
        <pc:sldMkLst>
          <pc:docMk/>
          <pc:sldMk cId="3128037248" sldId="261"/>
        </pc:sldMkLst>
        <pc:spChg chg="mod">
          <ac:chgData name="Bhatnagar, Lohit" userId="S::lbhatna@purdue.edu::f68c5d11-15c7-4225-847d-938258e14a53" providerId="AD" clId="Web-{EED5CE0F-20AE-2B5A-D4CE-4ADCD2B18C61}" dt="2025-03-27T15:18:43.105" v="17" actId="1076"/>
          <ac:spMkLst>
            <pc:docMk/>
            <pc:sldMk cId="3128037248" sldId="261"/>
            <ac:spMk id="25" creationId="{906A271F-248D-BD36-BA67-9468197C78CB}"/>
          </ac:spMkLst>
        </pc:spChg>
        <pc:spChg chg="add mod">
          <ac:chgData name="Bhatnagar, Lohit" userId="S::lbhatna@purdue.edu::f68c5d11-15c7-4225-847d-938258e14a53" providerId="AD" clId="Web-{EED5CE0F-20AE-2B5A-D4CE-4ADCD2B18C61}" dt="2025-03-27T15:24:30.394" v="66" actId="20577"/>
          <ac:spMkLst>
            <pc:docMk/>
            <pc:sldMk cId="3128037248" sldId="261"/>
            <ac:spMk id="55" creationId="{80DF2DBB-2128-EEF0-D952-D1B7367118B9}"/>
          </ac:spMkLst>
        </pc:spChg>
        <pc:spChg chg="add mod">
          <ac:chgData name="Bhatnagar, Lohit" userId="S::lbhatna@purdue.edu::f68c5d11-15c7-4225-847d-938258e14a53" providerId="AD" clId="Web-{EED5CE0F-20AE-2B5A-D4CE-4ADCD2B18C61}" dt="2025-03-27T15:24:39.660" v="70" actId="1076"/>
          <ac:spMkLst>
            <pc:docMk/>
            <pc:sldMk cId="3128037248" sldId="261"/>
            <ac:spMk id="69" creationId="{70AF5335-1833-E371-4B1A-8C84038F83FD}"/>
          </ac:spMkLst>
        </pc:spChg>
        <pc:spChg chg="add mod">
          <ac:chgData name="Bhatnagar, Lohit" userId="S::lbhatna@purdue.edu::f68c5d11-15c7-4225-847d-938258e14a53" providerId="AD" clId="Web-{EED5CE0F-20AE-2B5A-D4CE-4ADCD2B18C61}" dt="2025-03-27T15:24:45.082" v="74" actId="1076"/>
          <ac:spMkLst>
            <pc:docMk/>
            <pc:sldMk cId="3128037248" sldId="261"/>
            <ac:spMk id="76" creationId="{827729DE-89FA-5B0C-9A59-5CE0CBAF5F6B}"/>
          </ac:spMkLst>
        </pc:spChg>
        <pc:cxnChg chg="add mod">
          <ac:chgData name="Bhatnagar, Lohit" userId="S::lbhatna@purdue.edu::f68c5d11-15c7-4225-847d-938258e14a53" providerId="AD" clId="Web-{EED5CE0F-20AE-2B5A-D4CE-4ADCD2B18C61}" dt="2025-03-27T15:22:43.798" v="41" actId="14100"/>
          <ac:cxnSpMkLst>
            <pc:docMk/>
            <pc:sldMk cId="3128037248" sldId="261"/>
            <ac:cxnSpMk id="4" creationId="{74ABC094-9A86-8AC1-1252-177EDC2AEFEA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1:18.749" v="34" actId="1076"/>
          <ac:cxnSpMkLst>
            <pc:docMk/>
            <pc:sldMk cId="3128037248" sldId="261"/>
            <ac:cxnSpMk id="8" creationId="{1DBF6D44-3C05-EB3D-120A-8878BC7FB75E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2:31.344" v="39" actId="14100"/>
          <ac:cxnSpMkLst>
            <pc:docMk/>
            <pc:sldMk cId="3128037248" sldId="261"/>
            <ac:cxnSpMk id="9" creationId="{4A596412-73BE-F782-0434-69FF27C894C8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1:37.718" v="38" actId="14100"/>
          <ac:cxnSpMkLst>
            <pc:docMk/>
            <pc:sldMk cId="3128037248" sldId="261"/>
            <ac:cxnSpMk id="10" creationId="{9BC727A1-20AA-8931-2EB0-BDB3A6C5B76B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3:34.096" v="50" actId="1076"/>
          <ac:cxnSpMkLst>
            <pc:docMk/>
            <pc:sldMk cId="3128037248" sldId="261"/>
            <ac:cxnSpMk id="46" creationId="{84F31D9F-D677-608B-A1DE-3882A0CA095E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4:01.034" v="56" actId="1076"/>
          <ac:cxnSpMkLst>
            <pc:docMk/>
            <pc:sldMk cId="3128037248" sldId="261"/>
            <ac:cxnSpMk id="53" creationId="{077177CE-330D-5DD7-2E61-F6C10C33A044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4:22.941" v="63" actId="1076"/>
          <ac:cxnSpMkLst>
            <pc:docMk/>
            <pc:sldMk cId="3128037248" sldId="261"/>
            <ac:cxnSpMk id="54" creationId="{88E2F602-48B0-6851-B1FA-03E8D429D6C2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4:39.644" v="69" actId="1076"/>
          <ac:cxnSpMkLst>
            <pc:docMk/>
            <pc:sldMk cId="3128037248" sldId="261"/>
            <ac:cxnSpMk id="61" creationId="{920DB3EF-FD03-D09E-EB6A-3269B73A9798}"/>
          </ac:cxnSpMkLst>
        </pc:cxnChg>
        <pc:cxnChg chg="add mod">
          <ac:chgData name="Bhatnagar, Lohit" userId="S::lbhatna@purdue.edu::f68c5d11-15c7-4225-847d-938258e14a53" providerId="AD" clId="Web-{EED5CE0F-20AE-2B5A-D4CE-4ADCD2B18C61}" dt="2025-03-27T15:24:45.066" v="73" actId="1076"/>
          <ac:cxnSpMkLst>
            <pc:docMk/>
            <pc:sldMk cId="3128037248" sldId="261"/>
            <ac:cxnSpMk id="70" creationId="{71369E33-EFE1-92BE-32BC-EA2C0EFEB251}"/>
          </ac:cxnSpMkLst>
        </pc:cxnChg>
      </pc:sldChg>
      <pc:sldChg chg="modSp">
        <pc:chgData name="Bhatnagar, Lohit" userId="S::lbhatna@purdue.edu::f68c5d11-15c7-4225-847d-938258e14a53" providerId="AD" clId="Web-{EED5CE0F-20AE-2B5A-D4CE-4ADCD2B18C61}" dt="2025-03-27T15:16:49.212" v="0" actId="20577"/>
        <pc:sldMkLst>
          <pc:docMk/>
          <pc:sldMk cId="2934758360" sldId="275"/>
        </pc:sldMkLst>
      </pc:sldChg>
    </pc:docChg>
  </pc:docChgLst>
  <pc:docChgLst>
    <pc:chgData name="Emerson, Jackson Dean" userId="c9d1999f-22b4-4754-9f69-24a0a22d8b61" providerId="ADAL" clId="{8B4187F7-215A-4A00-B14A-A2A27B8CE90E}"/>
    <pc:docChg chg="undo redo custSel modSld">
      <pc:chgData name="Emerson, Jackson Dean" userId="c9d1999f-22b4-4754-9f69-24a0a22d8b61" providerId="ADAL" clId="{8B4187F7-215A-4A00-B14A-A2A27B8CE90E}" dt="2025-04-22T22:26:30.120" v="254" actId="171"/>
      <pc:docMkLst>
        <pc:docMk/>
      </pc:docMkLst>
      <pc:sldChg chg="addSp delSp modSp mod">
        <pc:chgData name="Emerson, Jackson Dean" userId="c9d1999f-22b4-4754-9f69-24a0a22d8b61" providerId="ADAL" clId="{8B4187F7-215A-4A00-B14A-A2A27B8CE90E}" dt="2025-04-22T22:26:30.120" v="254" actId="171"/>
        <pc:sldMkLst>
          <pc:docMk/>
          <pc:sldMk cId="944516838" sldId="276"/>
        </pc:sldMkLst>
        <pc:spChg chg="add mod">
          <ac:chgData name="Emerson, Jackson Dean" userId="c9d1999f-22b4-4754-9f69-24a0a22d8b61" providerId="ADAL" clId="{8B4187F7-215A-4A00-B14A-A2A27B8CE90E}" dt="2025-04-22T22:17:44.001" v="213" actId="1076"/>
          <ac:spMkLst>
            <pc:docMk/>
            <pc:sldMk cId="944516838" sldId="276"/>
            <ac:spMk id="2" creationId="{F5E47A9C-94A5-8E67-6378-5B2A8BEAF31B}"/>
          </ac:spMkLst>
        </pc:spChg>
        <pc:spChg chg="add del mod">
          <ac:chgData name="Emerson, Jackson Dean" userId="c9d1999f-22b4-4754-9f69-24a0a22d8b61" providerId="ADAL" clId="{8B4187F7-215A-4A00-B14A-A2A27B8CE90E}" dt="2025-04-22T22:19:36.569" v="232" actId="1076"/>
          <ac:spMkLst>
            <pc:docMk/>
            <pc:sldMk cId="944516838" sldId="276"/>
            <ac:spMk id="3" creationId="{77CAF946-F51B-1F03-11AC-D3832A16264F}"/>
          </ac:spMkLst>
        </pc:spChg>
        <pc:spChg chg="add mod">
          <ac:chgData name="Emerson, Jackson Dean" userId="c9d1999f-22b4-4754-9f69-24a0a22d8b61" providerId="ADAL" clId="{8B4187F7-215A-4A00-B14A-A2A27B8CE90E}" dt="2025-04-22T22:18:36.881" v="221" actId="1076"/>
          <ac:spMkLst>
            <pc:docMk/>
            <pc:sldMk cId="944516838" sldId="276"/>
            <ac:spMk id="12" creationId="{F5CA93F7-2760-BD1E-FF22-9197BFDD4A74}"/>
          </ac:spMkLst>
        </pc:spChg>
        <pc:spChg chg="add mod">
          <ac:chgData name="Emerson, Jackson Dean" userId="c9d1999f-22b4-4754-9f69-24a0a22d8b61" providerId="ADAL" clId="{8B4187F7-215A-4A00-B14A-A2A27B8CE90E}" dt="2025-04-22T22:17:35.077" v="211" actId="1076"/>
          <ac:spMkLst>
            <pc:docMk/>
            <pc:sldMk cId="944516838" sldId="276"/>
            <ac:spMk id="16" creationId="{F2A12329-C888-0806-4E96-7F9C575F5DAB}"/>
          </ac:spMkLst>
        </pc:spChg>
        <pc:spChg chg="mod">
          <ac:chgData name="Emerson, Jackson Dean" userId="c9d1999f-22b4-4754-9f69-24a0a22d8b61" providerId="ADAL" clId="{8B4187F7-215A-4A00-B14A-A2A27B8CE90E}" dt="2025-04-22T22:18:30.011" v="218" actId="1076"/>
          <ac:spMkLst>
            <pc:docMk/>
            <pc:sldMk cId="944516838" sldId="276"/>
            <ac:spMk id="17" creationId="{F05BBDA8-7CD7-D2C7-AE65-BE1BC08F6BD2}"/>
          </ac:spMkLst>
        </pc:spChg>
        <pc:spChg chg="mod">
          <ac:chgData name="Emerson, Jackson Dean" userId="c9d1999f-22b4-4754-9f69-24a0a22d8b61" providerId="ADAL" clId="{8B4187F7-215A-4A00-B14A-A2A27B8CE90E}" dt="2025-04-22T22:18:43.626" v="223" actId="1076"/>
          <ac:spMkLst>
            <pc:docMk/>
            <pc:sldMk cId="944516838" sldId="276"/>
            <ac:spMk id="19" creationId="{1A52F245-D438-8359-76B8-C527862C4D19}"/>
          </ac:spMkLst>
        </pc:spChg>
        <pc:spChg chg="add mod">
          <ac:chgData name="Emerson, Jackson Dean" userId="c9d1999f-22b4-4754-9f69-24a0a22d8b61" providerId="ADAL" clId="{8B4187F7-215A-4A00-B14A-A2A27B8CE90E}" dt="2025-04-22T22:17:35.077" v="211" actId="1076"/>
          <ac:spMkLst>
            <pc:docMk/>
            <pc:sldMk cId="944516838" sldId="276"/>
            <ac:spMk id="28" creationId="{44C215CB-C320-194D-8145-86E0D6D7E9EB}"/>
          </ac:spMkLst>
        </pc:spChg>
        <pc:spChg chg="mod">
          <ac:chgData name="Emerson, Jackson Dean" userId="c9d1999f-22b4-4754-9f69-24a0a22d8b61" providerId="ADAL" clId="{8B4187F7-215A-4A00-B14A-A2A27B8CE90E}" dt="2025-04-22T22:19:02.176" v="228" actId="1076"/>
          <ac:spMkLst>
            <pc:docMk/>
            <pc:sldMk cId="944516838" sldId="276"/>
            <ac:spMk id="35" creationId="{FADD886A-902D-A623-91AF-BB51DB177B36}"/>
          </ac:spMkLst>
        </pc:spChg>
        <pc:spChg chg="add mod ord">
          <ac:chgData name="Emerson, Jackson Dean" userId="c9d1999f-22b4-4754-9f69-24a0a22d8b61" providerId="ADAL" clId="{8B4187F7-215A-4A00-B14A-A2A27B8CE90E}" dt="2025-04-22T22:21:13.059" v="234" actId="167"/>
          <ac:spMkLst>
            <pc:docMk/>
            <pc:sldMk cId="944516838" sldId="276"/>
            <ac:spMk id="42" creationId="{F362712C-1870-4FD3-1A90-B39A36CC72E0}"/>
          </ac:spMkLst>
        </pc:spChg>
        <pc:spChg chg="add mod">
          <ac:chgData name="Emerson, Jackson Dean" userId="c9d1999f-22b4-4754-9f69-24a0a22d8b61" providerId="ADAL" clId="{8B4187F7-215A-4A00-B14A-A2A27B8CE90E}" dt="2025-04-22T22:24:59.425" v="238" actId="1076"/>
          <ac:spMkLst>
            <pc:docMk/>
            <pc:sldMk cId="944516838" sldId="276"/>
            <ac:spMk id="44" creationId="{C950DC40-8CF3-B364-635A-E9A429257141}"/>
          </ac:spMkLst>
        </pc:spChg>
        <pc:spChg chg="mod">
          <ac:chgData name="Emerson, Jackson Dean" userId="c9d1999f-22b4-4754-9f69-24a0a22d8b61" providerId="ADAL" clId="{8B4187F7-215A-4A00-B14A-A2A27B8CE90E}" dt="2025-04-22T22:19:12.063" v="229" actId="1076"/>
          <ac:spMkLst>
            <pc:docMk/>
            <pc:sldMk cId="944516838" sldId="276"/>
            <ac:spMk id="45" creationId="{AD492261-34BE-A9C7-A241-3953808A59CE}"/>
          </ac:spMkLst>
        </pc:spChg>
        <pc:spChg chg="add mod">
          <ac:chgData name="Emerson, Jackson Dean" userId="c9d1999f-22b4-4754-9f69-24a0a22d8b61" providerId="ADAL" clId="{8B4187F7-215A-4A00-B14A-A2A27B8CE90E}" dt="2025-04-22T22:24:59.425" v="238" actId="1076"/>
          <ac:spMkLst>
            <pc:docMk/>
            <pc:sldMk cId="944516838" sldId="276"/>
            <ac:spMk id="47" creationId="{7E65912B-3A57-651C-3AD1-D4EECFD47605}"/>
          </ac:spMkLst>
        </pc:spChg>
        <pc:spChg chg="add mod">
          <ac:chgData name="Emerson, Jackson Dean" userId="c9d1999f-22b4-4754-9f69-24a0a22d8b61" providerId="ADAL" clId="{8B4187F7-215A-4A00-B14A-A2A27B8CE90E}" dt="2025-04-22T22:24:59.425" v="238" actId="1076"/>
          <ac:spMkLst>
            <pc:docMk/>
            <pc:sldMk cId="944516838" sldId="276"/>
            <ac:spMk id="51" creationId="{2A97917A-87B2-56FC-E642-BB506637AF20}"/>
          </ac:spMkLst>
        </pc:spChg>
        <pc:spChg chg="add mod ord">
          <ac:chgData name="Emerson, Jackson Dean" userId="c9d1999f-22b4-4754-9f69-24a0a22d8b61" providerId="ADAL" clId="{8B4187F7-215A-4A00-B14A-A2A27B8CE90E}" dt="2025-04-22T22:26:30.120" v="254" actId="171"/>
          <ac:spMkLst>
            <pc:docMk/>
            <pc:sldMk cId="944516838" sldId="276"/>
            <ac:spMk id="52" creationId="{018F3912-9318-6A03-42A7-E1D852A712E5}"/>
          </ac:spMkLst>
        </pc:spChg>
        <pc:cxnChg chg="add mod">
          <ac:chgData name="Emerson, Jackson Dean" userId="c9d1999f-22b4-4754-9f69-24a0a22d8b61" providerId="ADAL" clId="{8B4187F7-215A-4A00-B14A-A2A27B8CE90E}" dt="2025-04-22T22:17:44.001" v="213" actId="1076"/>
          <ac:cxnSpMkLst>
            <pc:docMk/>
            <pc:sldMk cId="944516838" sldId="276"/>
            <ac:cxnSpMk id="6" creationId="{60FA092A-FD90-3ACC-71D2-21336949DCCD}"/>
          </ac:cxnSpMkLst>
        </pc:cxnChg>
        <pc:cxnChg chg="add mod">
          <ac:chgData name="Emerson, Jackson Dean" userId="c9d1999f-22b4-4754-9f69-24a0a22d8b61" providerId="ADAL" clId="{8B4187F7-215A-4A00-B14A-A2A27B8CE90E}" dt="2025-04-22T22:17:44.001" v="213" actId="1076"/>
          <ac:cxnSpMkLst>
            <pc:docMk/>
            <pc:sldMk cId="944516838" sldId="276"/>
            <ac:cxnSpMk id="8" creationId="{7AF41F8D-FB9A-54E7-436C-8D74888376C2}"/>
          </ac:cxnSpMkLst>
        </pc:cxnChg>
        <pc:cxnChg chg="add mod">
          <ac:chgData name="Emerson, Jackson Dean" userId="c9d1999f-22b4-4754-9f69-24a0a22d8b61" providerId="ADAL" clId="{8B4187F7-215A-4A00-B14A-A2A27B8CE90E}" dt="2025-04-22T22:17:44.001" v="213" actId="1076"/>
          <ac:cxnSpMkLst>
            <pc:docMk/>
            <pc:sldMk cId="944516838" sldId="276"/>
            <ac:cxnSpMk id="10" creationId="{E76A44B2-368F-B2CF-C642-4B7FA95563AB}"/>
          </ac:cxnSpMkLst>
        </pc:cxnChg>
        <pc:cxnChg chg="add mod">
          <ac:chgData name="Emerson, Jackson Dean" userId="c9d1999f-22b4-4754-9f69-24a0a22d8b61" providerId="ADAL" clId="{8B4187F7-215A-4A00-B14A-A2A27B8CE90E}" dt="2025-04-22T22:24:59.425" v="238" actId="1076"/>
          <ac:cxnSpMkLst>
            <pc:docMk/>
            <pc:sldMk cId="944516838" sldId="276"/>
            <ac:cxnSpMk id="48" creationId="{D3EADA3F-B740-EB92-59A2-8391E5B6BEBE}"/>
          </ac:cxnSpMkLst>
        </pc:cxnChg>
        <pc:cxnChg chg="add mod">
          <ac:chgData name="Emerson, Jackson Dean" userId="c9d1999f-22b4-4754-9f69-24a0a22d8b61" providerId="ADAL" clId="{8B4187F7-215A-4A00-B14A-A2A27B8CE90E}" dt="2025-04-22T22:24:59.425" v="238" actId="1076"/>
          <ac:cxnSpMkLst>
            <pc:docMk/>
            <pc:sldMk cId="944516838" sldId="276"/>
            <ac:cxnSpMk id="49" creationId="{A4979CF6-19A1-038E-79B8-0FDF0C14B30D}"/>
          </ac:cxnSpMkLst>
        </pc:cxnChg>
        <pc:cxnChg chg="add mod">
          <ac:chgData name="Emerson, Jackson Dean" userId="c9d1999f-22b4-4754-9f69-24a0a22d8b61" providerId="ADAL" clId="{8B4187F7-215A-4A00-B14A-A2A27B8CE90E}" dt="2025-04-22T22:24:59.425" v="238" actId="1076"/>
          <ac:cxnSpMkLst>
            <pc:docMk/>
            <pc:sldMk cId="944516838" sldId="276"/>
            <ac:cxnSpMk id="50" creationId="{4E764C9A-D080-4088-CE98-4FC73AE07663}"/>
          </ac:cxnSpMkLst>
        </pc:cxnChg>
      </pc:sldChg>
    </pc:docChg>
  </pc:docChgLst>
  <pc:docChgLst>
    <pc:chgData name="McKenna Renee Marlar" userId="S::mmarlar@purdue.edu::5f2ce72d-c871-4500-88db-68504fb4d98c" providerId="AD" clId="Web-{E47A936E-D554-38C2-8EAF-0D69EF6E1A94}"/>
    <pc:docChg chg="addSld delSld modSld">
      <pc:chgData name="McKenna Renee Marlar" userId="S::mmarlar@purdue.edu::5f2ce72d-c871-4500-88db-68504fb4d98c" providerId="AD" clId="Web-{E47A936E-D554-38C2-8EAF-0D69EF6E1A94}" dt="2025-04-23T22:42:20.031" v="274"/>
      <pc:docMkLst>
        <pc:docMk/>
      </pc:docMkLst>
      <pc:sldChg chg="modSp">
        <pc:chgData name="McKenna Renee Marlar" userId="S::mmarlar@purdue.edu::5f2ce72d-c871-4500-88db-68504fb4d98c" providerId="AD" clId="Web-{E47A936E-D554-38C2-8EAF-0D69EF6E1A94}" dt="2025-04-23T22:41:22.906" v="264" actId="20577"/>
        <pc:sldMkLst>
          <pc:docMk/>
          <pc:sldMk cId="1449286645" sldId="259"/>
        </pc:sldMkLst>
        <pc:spChg chg="mod">
          <ac:chgData name="McKenna Renee Marlar" userId="S::mmarlar@purdue.edu::5f2ce72d-c871-4500-88db-68504fb4d98c" providerId="AD" clId="Web-{E47A936E-D554-38C2-8EAF-0D69EF6E1A94}" dt="2025-04-23T22:41:22.906" v="264" actId="20577"/>
          <ac:spMkLst>
            <pc:docMk/>
            <pc:sldMk cId="1449286645" sldId="259"/>
            <ac:spMk id="3" creationId="{B09612CD-4702-0B24-BB93-D2FEAB33C414}"/>
          </ac:spMkLst>
        </pc:spChg>
      </pc:sldChg>
      <pc:sldChg chg="del">
        <pc:chgData name="McKenna Renee Marlar" userId="S::mmarlar@purdue.edu::5f2ce72d-c871-4500-88db-68504fb4d98c" providerId="AD" clId="Web-{E47A936E-D554-38C2-8EAF-0D69EF6E1A94}" dt="2025-04-23T22:30:23.217" v="0"/>
        <pc:sldMkLst>
          <pc:docMk/>
          <pc:sldMk cId="3923747723" sldId="270"/>
        </pc:sldMkLst>
      </pc:sldChg>
      <pc:sldChg chg="del">
        <pc:chgData name="McKenna Renee Marlar" userId="S::mmarlar@purdue.edu::5f2ce72d-c871-4500-88db-68504fb4d98c" providerId="AD" clId="Web-{E47A936E-D554-38C2-8EAF-0D69EF6E1A94}" dt="2025-04-23T22:42:20.031" v="274"/>
        <pc:sldMkLst>
          <pc:docMk/>
          <pc:sldMk cId="2934758360" sldId="275"/>
        </pc:sldMkLst>
      </pc:sldChg>
      <pc:sldChg chg="modSp">
        <pc:chgData name="McKenna Renee Marlar" userId="S::mmarlar@purdue.edu::5f2ce72d-c871-4500-88db-68504fb4d98c" providerId="AD" clId="Web-{E47A936E-D554-38C2-8EAF-0D69EF6E1A94}" dt="2025-04-23T22:41:53.078" v="273" actId="1076"/>
        <pc:sldMkLst>
          <pc:docMk/>
          <pc:sldMk cId="944516838" sldId="276"/>
        </pc:sldMkLst>
        <pc:spChg chg="mod">
          <ac:chgData name="McKenna Renee Marlar" userId="S::mmarlar@purdue.edu::5f2ce72d-c871-4500-88db-68504fb4d98c" providerId="AD" clId="Web-{E47A936E-D554-38C2-8EAF-0D69EF6E1A94}" dt="2025-04-23T22:41:53" v="265" actId="1076"/>
          <ac:spMkLst>
            <pc:docMk/>
            <pc:sldMk cId="944516838" sldId="276"/>
            <ac:spMk id="16" creationId="{F2A12329-C888-0806-4E96-7F9C575F5DAB}"/>
          </ac:spMkLst>
        </pc:spChg>
        <pc:spChg chg="mod">
          <ac:chgData name="McKenna Renee Marlar" userId="S::mmarlar@purdue.edu::5f2ce72d-c871-4500-88db-68504fb4d98c" providerId="AD" clId="Web-{E47A936E-D554-38C2-8EAF-0D69EF6E1A94}" dt="2025-04-23T22:41:53.015" v="267" actId="1076"/>
          <ac:spMkLst>
            <pc:docMk/>
            <pc:sldMk cId="944516838" sldId="276"/>
            <ac:spMk id="28" creationId="{44C215CB-C320-194D-8145-86E0D6D7E9EB}"/>
          </ac:spMkLst>
        </pc:spChg>
        <pc:spChg chg="mod">
          <ac:chgData name="McKenna Renee Marlar" userId="S::mmarlar@purdue.edu::5f2ce72d-c871-4500-88db-68504fb4d98c" providerId="AD" clId="Web-{E47A936E-D554-38C2-8EAF-0D69EF6E1A94}" dt="2025-04-23T22:41:53.031" v="268" actId="1076"/>
          <ac:spMkLst>
            <pc:docMk/>
            <pc:sldMk cId="944516838" sldId="276"/>
            <ac:spMk id="44" creationId="{C950DC40-8CF3-B364-635A-E9A429257141}"/>
          </ac:spMkLst>
        </pc:spChg>
        <pc:spChg chg="mod">
          <ac:chgData name="McKenna Renee Marlar" userId="S::mmarlar@purdue.edu::5f2ce72d-c871-4500-88db-68504fb4d98c" providerId="AD" clId="Web-{E47A936E-D554-38C2-8EAF-0D69EF6E1A94}" dt="2025-04-23T22:41:53.031" v="269" actId="1076"/>
          <ac:spMkLst>
            <pc:docMk/>
            <pc:sldMk cId="944516838" sldId="276"/>
            <ac:spMk id="47" creationId="{7E65912B-3A57-651C-3AD1-D4EECFD47605}"/>
          </ac:spMkLst>
        </pc:spChg>
        <pc:spChg chg="mod">
          <ac:chgData name="McKenna Renee Marlar" userId="S::mmarlar@purdue.edu::5f2ce72d-c871-4500-88db-68504fb4d98c" providerId="AD" clId="Web-{E47A936E-D554-38C2-8EAF-0D69EF6E1A94}" dt="2025-04-23T22:41:53.078" v="273" actId="1076"/>
          <ac:spMkLst>
            <pc:docMk/>
            <pc:sldMk cId="944516838" sldId="276"/>
            <ac:spMk id="51" creationId="{2A97917A-87B2-56FC-E642-BB506637AF20}"/>
          </ac:spMkLst>
        </pc:spChg>
        <pc:spChg chg="mod">
          <ac:chgData name="McKenna Renee Marlar" userId="S::mmarlar@purdue.edu::5f2ce72d-c871-4500-88db-68504fb4d98c" providerId="AD" clId="Web-{E47A936E-D554-38C2-8EAF-0D69EF6E1A94}" dt="2025-04-23T22:41:53.015" v="266" actId="1076"/>
          <ac:spMkLst>
            <pc:docMk/>
            <pc:sldMk cId="944516838" sldId="276"/>
            <ac:spMk id="52" creationId="{018F3912-9318-6A03-42A7-E1D852A712E5}"/>
          </ac:spMkLst>
        </pc:spChg>
        <pc:cxnChg chg="mod">
          <ac:chgData name="McKenna Renee Marlar" userId="S::mmarlar@purdue.edu::5f2ce72d-c871-4500-88db-68504fb4d98c" providerId="AD" clId="Web-{E47A936E-D554-38C2-8EAF-0D69EF6E1A94}" dt="2025-04-23T22:41:53.047" v="270" actId="1076"/>
          <ac:cxnSpMkLst>
            <pc:docMk/>
            <pc:sldMk cId="944516838" sldId="276"/>
            <ac:cxnSpMk id="48" creationId="{D3EADA3F-B740-EB92-59A2-8391E5B6BEBE}"/>
          </ac:cxnSpMkLst>
        </pc:cxnChg>
        <pc:cxnChg chg="mod">
          <ac:chgData name="McKenna Renee Marlar" userId="S::mmarlar@purdue.edu::5f2ce72d-c871-4500-88db-68504fb4d98c" providerId="AD" clId="Web-{E47A936E-D554-38C2-8EAF-0D69EF6E1A94}" dt="2025-04-23T22:41:53.062" v="271" actId="1076"/>
          <ac:cxnSpMkLst>
            <pc:docMk/>
            <pc:sldMk cId="944516838" sldId="276"/>
            <ac:cxnSpMk id="49" creationId="{A4979CF6-19A1-038E-79B8-0FDF0C14B30D}"/>
          </ac:cxnSpMkLst>
        </pc:cxnChg>
        <pc:cxnChg chg="mod">
          <ac:chgData name="McKenna Renee Marlar" userId="S::mmarlar@purdue.edu::5f2ce72d-c871-4500-88db-68504fb4d98c" providerId="AD" clId="Web-{E47A936E-D554-38C2-8EAF-0D69EF6E1A94}" dt="2025-04-23T22:41:53.062" v="272" actId="1076"/>
          <ac:cxnSpMkLst>
            <pc:docMk/>
            <pc:sldMk cId="944516838" sldId="276"/>
            <ac:cxnSpMk id="50" creationId="{4E764C9A-D080-4088-CE98-4FC73AE07663}"/>
          </ac:cxnSpMkLst>
        </pc:cxnChg>
      </pc:sldChg>
      <pc:sldChg chg="modSp new">
        <pc:chgData name="McKenna Renee Marlar" userId="S::mmarlar@purdue.edu::5f2ce72d-c871-4500-88db-68504fb4d98c" providerId="AD" clId="Web-{E47A936E-D554-38C2-8EAF-0D69EF6E1A94}" dt="2025-04-23T22:40:24.234" v="232" actId="20577"/>
        <pc:sldMkLst>
          <pc:docMk/>
          <pc:sldMk cId="1048802771" sldId="277"/>
        </pc:sldMkLst>
        <pc:spChg chg="mod">
          <ac:chgData name="McKenna Renee Marlar" userId="S::mmarlar@purdue.edu::5f2ce72d-c871-4500-88db-68504fb4d98c" providerId="AD" clId="Web-{E47A936E-D554-38C2-8EAF-0D69EF6E1A94}" dt="2025-04-23T22:33:48.671" v="28" actId="20577"/>
          <ac:spMkLst>
            <pc:docMk/>
            <pc:sldMk cId="1048802771" sldId="277"/>
            <ac:spMk id="2" creationId="{EE9B8D22-A4B4-AB6C-5A19-59CD12AE991E}"/>
          </ac:spMkLst>
        </pc:spChg>
        <pc:spChg chg="mod">
          <ac:chgData name="McKenna Renee Marlar" userId="S::mmarlar@purdue.edu::5f2ce72d-c871-4500-88db-68504fb4d98c" providerId="AD" clId="Web-{E47A936E-D554-38C2-8EAF-0D69EF6E1A94}" dt="2025-04-23T22:40:24.234" v="232" actId="20577"/>
          <ac:spMkLst>
            <pc:docMk/>
            <pc:sldMk cId="1048802771" sldId="277"/>
            <ac:spMk id="3" creationId="{485389EE-CA12-62D7-BF14-24928CE84D43}"/>
          </ac:spMkLst>
        </pc:spChg>
      </pc:sldChg>
    </pc:docChg>
  </pc:docChgLst>
  <pc:docChgLst>
    <pc:chgData name="McKenna Renee Marlar" userId="S::mmarlar@purdue.edu::5f2ce72d-c871-4500-88db-68504fb4d98c" providerId="AD" clId="Web-{61AE77A8-AC70-EFBF-87DD-417B70555772}"/>
    <pc:docChg chg="addSld delSld modSld">
      <pc:chgData name="McKenna Renee Marlar" userId="S::mmarlar@purdue.edu::5f2ce72d-c871-4500-88db-68504fb4d98c" providerId="AD" clId="Web-{61AE77A8-AC70-EFBF-87DD-417B70555772}" dt="2025-03-25T16:44:11.245" v="435" actId="1076"/>
      <pc:docMkLst>
        <pc:docMk/>
      </pc:docMkLst>
      <pc:sldChg chg="addSp delSp modSp">
        <pc:chgData name="McKenna Renee Marlar" userId="S::mmarlar@purdue.edu::5f2ce72d-c871-4500-88db-68504fb4d98c" providerId="AD" clId="Web-{61AE77A8-AC70-EFBF-87DD-417B70555772}" dt="2025-03-25T16:28:09.081" v="405" actId="1076"/>
        <pc:sldMkLst>
          <pc:docMk/>
          <pc:sldMk cId="3128037248" sldId="261"/>
        </pc:sldMkLst>
        <pc:spChg chg="mod">
          <ac:chgData name="McKenna Renee Marlar" userId="S::mmarlar@purdue.edu::5f2ce72d-c871-4500-88db-68504fb4d98c" providerId="AD" clId="Web-{61AE77A8-AC70-EFBF-87DD-417B70555772}" dt="2025-03-25T16:20:37.203" v="336" actId="14100"/>
          <ac:spMkLst>
            <pc:docMk/>
            <pc:sldMk cId="3128037248" sldId="261"/>
            <ac:spMk id="2" creationId="{581CB948-04C8-A187-673D-72B58D04E2DA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52:38.259" v="68" actId="14100"/>
          <ac:spMkLst>
            <pc:docMk/>
            <pc:sldMk cId="3128037248" sldId="261"/>
            <ac:spMk id="17" creationId="{E8B22F42-A844-8C89-ECCD-1E200026B1C4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48:09.983" v="43" actId="1076"/>
          <ac:spMkLst>
            <pc:docMk/>
            <pc:sldMk cId="3128037248" sldId="261"/>
            <ac:spMk id="18" creationId="{427958C9-4BCA-F3C2-3CE4-550499F13642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48:09.983" v="44" actId="1076"/>
          <ac:spMkLst>
            <pc:docMk/>
            <pc:sldMk cId="3128037248" sldId="261"/>
            <ac:spMk id="19" creationId="{0041D2DC-1150-4C7B-3A93-F6CFC177534B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48:09.998" v="45" actId="1076"/>
          <ac:spMkLst>
            <pc:docMk/>
            <pc:sldMk cId="3128037248" sldId="261"/>
            <ac:spMk id="20" creationId="{FAFE8C74-7D4F-23D2-8310-1258757DD234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57:17.239" v="135" actId="1076"/>
          <ac:spMkLst>
            <pc:docMk/>
            <pc:sldMk cId="3128037248" sldId="261"/>
            <ac:spMk id="23" creationId="{82213F6D-684E-21A8-D471-7732461EE488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57:38.240" v="139" actId="1076"/>
          <ac:spMkLst>
            <pc:docMk/>
            <pc:sldMk cId="3128037248" sldId="261"/>
            <ac:spMk id="24" creationId="{FBF0C601-9BA3-36EE-3A22-0D928CFC936A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5:52:41.947" v="69" actId="14100"/>
          <ac:spMkLst>
            <pc:docMk/>
            <pc:sldMk cId="3128037248" sldId="261"/>
            <ac:spMk id="25" creationId="{906A271F-248D-BD36-BA67-9468197C78CB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5:47:55.419" v="35" actId="1076"/>
          <ac:spMkLst>
            <pc:docMk/>
            <pc:sldMk cId="3128037248" sldId="261"/>
            <ac:spMk id="26" creationId="{755895E7-F7F5-8E14-A0AE-7ECADD3B018D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5:47:55.419" v="36" actId="1076"/>
          <ac:spMkLst>
            <pc:docMk/>
            <pc:sldMk cId="3128037248" sldId="261"/>
            <ac:spMk id="27" creationId="{D05FA3AE-CA78-E433-E8A4-BFA76C27002B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5:47:55.435" v="37" actId="1076"/>
          <ac:spMkLst>
            <pc:docMk/>
            <pc:sldMk cId="3128037248" sldId="261"/>
            <ac:spMk id="28" creationId="{3ADECF1E-3902-9276-1717-2AD4D2DD9271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5:57:27.974" v="138" actId="1076"/>
          <ac:spMkLst>
            <pc:docMk/>
            <pc:sldMk cId="3128037248" sldId="261"/>
            <ac:spMk id="31" creationId="{5A4CF944-8079-5F15-5876-37A0DC9CF094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5:57:51.710" v="141" actId="1076"/>
          <ac:spMkLst>
            <pc:docMk/>
            <pc:sldMk cId="3128037248" sldId="261"/>
            <ac:spMk id="32" creationId="{E6A46187-BA0B-710D-7686-3F0E4C022778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6:07:02.091" v="191" actId="14100"/>
          <ac:spMkLst>
            <pc:docMk/>
            <pc:sldMk cId="3128037248" sldId="261"/>
            <ac:spMk id="34" creationId="{C9739B85-B386-2D22-7A6E-8DA60344B9EE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52:32.946" v="67" actId="14100"/>
          <ac:spMkLst>
            <pc:docMk/>
            <pc:sldMk cId="3128037248" sldId="261"/>
            <ac:spMk id="35" creationId="{4F54E623-3E13-2A84-6BDF-3CE867299FB7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52:03.539" v="64"/>
          <ac:spMkLst>
            <pc:docMk/>
            <pc:sldMk cId="3128037248" sldId="261"/>
            <ac:spMk id="36" creationId="{088CE4D5-93B2-FB34-FB1B-00E84A2E393B}"/>
          </ac:spMkLst>
        </pc:spChg>
        <pc:spChg chg="add topLvl">
          <ac:chgData name="McKenna Renee Marlar" userId="S::mmarlar@purdue.edu::5f2ce72d-c871-4500-88db-68504fb4d98c" providerId="AD" clId="Web-{61AE77A8-AC70-EFBF-87DD-417B70555772}" dt="2025-03-25T15:50:25.347" v="56"/>
          <ac:spMkLst>
            <pc:docMk/>
            <pc:sldMk cId="3128037248" sldId="261"/>
            <ac:spMk id="37" creationId="{E9FCDB88-886F-E221-2F3F-C0B0AFE4816F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5:57:04.676" v="133" actId="1076"/>
          <ac:spMkLst>
            <pc:docMk/>
            <pc:sldMk cId="3128037248" sldId="261"/>
            <ac:spMk id="40" creationId="{2D138043-0C7B-1E6C-453F-CDD96F3B451F}"/>
          </ac:spMkLst>
        </pc:spChg>
        <pc:spChg chg="add mod topLvl">
          <ac:chgData name="McKenna Renee Marlar" userId="S::mmarlar@purdue.edu::5f2ce72d-c871-4500-88db-68504fb4d98c" providerId="AD" clId="Web-{61AE77A8-AC70-EFBF-87DD-417B70555772}" dt="2025-03-25T16:00:17.731" v="143" actId="1076"/>
          <ac:spMkLst>
            <pc:docMk/>
            <pc:sldMk cId="3128037248" sldId="261"/>
            <ac:spMk id="41" creationId="{34EC41A8-7581-E524-FA1B-CE5AAC87807E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07:47.171" v="193"/>
          <ac:spMkLst>
            <pc:docMk/>
            <pc:sldMk cId="3128037248" sldId="261"/>
            <ac:spMk id="42" creationId="{B2319C5C-B4F4-A81B-8F95-CFC87E429A0D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07:59.453" v="194"/>
          <ac:spMkLst>
            <pc:docMk/>
            <pc:sldMk cId="3128037248" sldId="261"/>
            <ac:spMk id="43" creationId="{53C5DAF1-9349-65AF-BC26-393BF2ABD0E0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07:38.765" v="192"/>
          <ac:spMkLst>
            <pc:docMk/>
            <pc:sldMk cId="3128037248" sldId="261"/>
            <ac:spMk id="44" creationId="{92E8F52A-FF28-9CA0-B154-8C9C415E9622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24:04.087" v="370"/>
          <ac:spMkLst>
            <pc:docMk/>
            <pc:sldMk cId="3128037248" sldId="261"/>
            <ac:spMk id="62" creationId="{E8D44003-0186-318B-4F52-A7A7C4A058EB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24:12.806" v="371"/>
          <ac:spMkLst>
            <pc:docMk/>
            <pc:sldMk cId="3128037248" sldId="261"/>
            <ac:spMk id="64" creationId="{3AEFFEED-CDB3-260B-EEEB-A17BAAD51850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27:31.861" v="400"/>
          <ac:spMkLst>
            <pc:docMk/>
            <pc:sldMk cId="3128037248" sldId="261"/>
            <ac:spMk id="72" creationId="{B34FFE9A-E924-EA48-9956-E6035C14A4AD}"/>
          </ac:spMkLst>
        </pc:spChg>
        <pc:grpChg chg="add mod">
          <ac:chgData name="McKenna Renee Marlar" userId="S::mmarlar@purdue.edu::5f2ce72d-c871-4500-88db-68504fb4d98c" providerId="AD" clId="Web-{61AE77A8-AC70-EFBF-87DD-417B70555772}" dt="2025-03-25T16:22:01.628" v="358" actId="1076"/>
          <ac:grpSpMkLst>
            <pc:docMk/>
            <pc:sldMk cId="3128037248" sldId="261"/>
            <ac:grpSpMk id="60" creationId="{E63E3E0E-44B1-9DCB-7B1B-F4F583A7D1BF}"/>
          </ac:grpSpMkLst>
        </pc:grpChg>
        <pc:cxnChg chg="add mod">
          <ac:chgData name="McKenna Renee Marlar" userId="S::mmarlar@purdue.edu::5f2ce72d-c871-4500-88db-68504fb4d98c" providerId="AD" clId="Web-{61AE77A8-AC70-EFBF-87DD-417B70555772}" dt="2025-03-25T16:03:35.317" v="153" actId="1076"/>
          <ac:cxnSpMkLst>
            <pc:docMk/>
            <pc:sldMk cId="3128037248" sldId="261"/>
            <ac:cxnSpMk id="5" creationId="{C1BD38D0-99D7-F40F-4226-D1A1657A74D1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25:25.793" v="375" actId="1076"/>
          <ac:cxnSpMkLst>
            <pc:docMk/>
            <pc:sldMk cId="3128037248" sldId="261"/>
            <ac:cxnSpMk id="6" creationId="{91A56C15-9B54-DC69-DDC5-AB7E4F0AD497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02.964" v="174" actId="1076"/>
          <ac:cxnSpMkLst>
            <pc:docMk/>
            <pc:sldMk cId="3128037248" sldId="261"/>
            <ac:cxnSpMk id="7" creationId="{22844498-84D4-9FF6-5E21-863F12435642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20.840" v="179" actId="1076"/>
          <ac:cxnSpMkLst>
            <pc:docMk/>
            <pc:sldMk cId="3128037248" sldId="261"/>
            <ac:cxnSpMk id="11" creationId="{8B1AAD03-9D64-8D61-629A-F4960EBE8DD1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20.840" v="180" actId="1076"/>
          <ac:cxnSpMkLst>
            <pc:docMk/>
            <pc:sldMk cId="3128037248" sldId="261"/>
            <ac:cxnSpMk id="12" creationId="{D1E30502-733C-1F47-7713-2DCF9B0A4814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20.855" v="181" actId="1076"/>
          <ac:cxnSpMkLst>
            <pc:docMk/>
            <pc:sldMk cId="3128037248" sldId="261"/>
            <ac:cxnSpMk id="13" creationId="{D8E754A0-1617-E1A8-5409-3E10B21A8700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20.871" v="182" actId="1076"/>
          <ac:cxnSpMkLst>
            <pc:docMk/>
            <pc:sldMk cId="3128037248" sldId="261"/>
            <ac:cxnSpMk id="14" creationId="{30FD6865-3AFE-3066-DA88-14CACD21315B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55.372" v="187" actId="1076"/>
          <ac:cxnSpMkLst>
            <pc:docMk/>
            <pc:sldMk cId="3128037248" sldId="261"/>
            <ac:cxnSpMk id="15" creationId="{20918030-6F4C-8D1F-A029-D7FBEE4C649D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55.388" v="188" actId="1076"/>
          <ac:cxnSpMkLst>
            <pc:docMk/>
            <pc:sldMk cId="3128037248" sldId="261"/>
            <ac:cxnSpMk id="16" creationId="{3C8E037E-9A28-B13B-F352-9E407D486F5C}"/>
          </ac:cxnSpMkLst>
        </pc:cxnChg>
        <pc:cxnChg chg="add mod topLvl">
          <ac:chgData name="McKenna Renee Marlar" userId="S::mmarlar@purdue.edu::5f2ce72d-c871-4500-88db-68504fb4d98c" providerId="AD" clId="Web-{61AE77A8-AC70-EFBF-87DD-417B70555772}" dt="2025-03-25T15:48:09.998" v="46" actId="1076"/>
          <ac:cxnSpMkLst>
            <pc:docMk/>
            <pc:sldMk cId="3128037248" sldId="261"/>
            <ac:cxnSpMk id="21" creationId="{75FCE644-58A4-F8EC-CC6A-47FD5168EA7B}"/>
          </ac:cxnSpMkLst>
        </pc:cxnChg>
        <pc:cxnChg chg="add mod topLvl">
          <ac:chgData name="McKenna Renee Marlar" userId="S::mmarlar@purdue.edu::5f2ce72d-c871-4500-88db-68504fb4d98c" providerId="AD" clId="Web-{61AE77A8-AC70-EFBF-87DD-417B70555772}" dt="2025-03-25T15:48:10.014" v="47" actId="1076"/>
          <ac:cxnSpMkLst>
            <pc:docMk/>
            <pc:sldMk cId="3128037248" sldId="261"/>
            <ac:cxnSpMk id="22" creationId="{B84D1A1E-CAD6-0FFD-F7E9-9F2FCC99802A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5:47:55.435" v="38" actId="1076"/>
          <ac:cxnSpMkLst>
            <pc:docMk/>
            <pc:sldMk cId="3128037248" sldId="261"/>
            <ac:cxnSpMk id="29" creationId="{1D207573-0BDB-E6F5-77B8-51F86024EA41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5:47:55.435" v="39" actId="1076"/>
          <ac:cxnSpMkLst>
            <pc:docMk/>
            <pc:sldMk cId="3128037248" sldId="261"/>
            <ac:cxnSpMk id="30" creationId="{59BBD281-19E8-7546-ABA3-832B32A3CC37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55.404" v="189" actId="1076"/>
          <ac:cxnSpMkLst>
            <pc:docMk/>
            <pc:sldMk cId="3128037248" sldId="261"/>
            <ac:cxnSpMk id="33" creationId="{29F52010-2958-F29F-C6B9-84FFE3426A77}"/>
          </ac:cxnSpMkLst>
        </pc:cxnChg>
        <pc:cxnChg chg="add mod topLvl">
          <ac:chgData name="McKenna Renee Marlar" userId="S::mmarlar@purdue.edu::5f2ce72d-c871-4500-88db-68504fb4d98c" providerId="AD" clId="Web-{61AE77A8-AC70-EFBF-87DD-417B70555772}" dt="2025-03-25T16:00:11.856" v="142" actId="1076"/>
          <ac:cxnSpMkLst>
            <pc:docMk/>
            <pc:sldMk cId="3128037248" sldId="261"/>
            <ac:cxnSpMk id="38" creationId="{794B62CD-C5D7-D58B-2197-7BBE594017D0}"/>
          </ac:cxnSpMkLst>
        </pc:cxnChg>
        <pc:cxnChg chg="add mod topLvl">
          <ac:chgData name="McKenna Renee Marlar" userId="S::mmarlar@purdue.edu::5f2ce72d-c871-4500-88db-68504fb4d98c" providerId="AD" clId="Web-{61AE77A8-AC70-EFBF-87DD-417B70555772}" dt="2025-03-25T15:56:53.254" v="132" actId="1076"/>
          <ac:cxnSpMkLst>
            <pc:docMk/>
            <pc:sldMk cId="3128037248" sldId="261"/>
            <ac:cxnSpMk id="39" creationId="{08854F31-BB84-1AD9-E1F2-D01C24C9529B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06:55.404" v="190" actId="1076"/>
          <ac:cxnSpMkLst>
            <pc:docMk/>
            <pc:sldMk cId="3128037248" sldId="261"/>
            <ac:cxnSpMk id="45" creationId="{3606D83C-71B8-2EE7-11DE-E0F5B9BE28C1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20:48.579" v="349" actId="1076"/>
          <ac:cxnSpMkLst>
            <pc:docMk/>
            <pc:sldMk cId="3128037248" sldId="261"/>
            <ac:cxnSpMk id="56" creationId="{815F767A-3DBE-8038-FC6C-3B3ED5E247AC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20:48.579" v="350" actId="1076"/>
          <ac:cxnSpMkLst>
            <pc:docMk/>
            <pc:sldMk cId="3128037248" sldId="261"/>
            <ac:cxnSpMk id="57" creationId="{E7F984BA-F524-1480-FB38-A0670CB8DC86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20:48.594" v="351" actId="1076"/>
          <ac:cxnSpMkLst>
            <pc:docMk/>
            <pc:sldMk cId="3128037248" sldId="261"/>
            <ac:cxnSpMk id="58" creationId="{725E351A-A9E8-7439-3F5D-D7F31097C8A0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20:48.610" v="352" actId="1076"/>
          <ac:cxnSpMkLst>
            <pc:docMk/>
            <pc:sldMk cId="3128037248" sldId="261"/>
            <ac:cxnSpMk id="59" creationId="{6F3070F6-0567-AFB2-C6EA-F1136F3F1DC5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26:05.201" v="381" actId="1076"/>
          <ac:cxnSpMkLst>
            <pc:docMk/>
            <pc:sldMk cId="3128037248" sldId="261"/>
            <ac:cxnSpMk id="65" creationId="{EB1E17A2-557A-54D6-3D03-68424B4F1D26}"/>
          </ac:cxnSpMkLst>
        </pc:cxnChg>
      </pc:sldChg>
      <pc:sldChg chg="del">
        <pc:chgData name="McKenna Renee Marlar" userId="S::mmarlar@purdue.edu::5f2ce72d-c871-4500-88db-68504fb4d98c" providerId="AD" clId="Web-{61AE77A8-AC70-EFBF-87DD-417B70555772}" dt="2025-03-25T16:30:30.665" v="406"/>
        <pc:sldMkLst>
          <pc:docMk/>
          <pc:sldMk cId="2626460134" sldId="264"/>
        </pc:sldMkLst>
      </pc:sldChg>
      <pc:sldChg chg="addSp delSp modSp add replId">
        <pc:chgData name="McKenna Renee Marlar" userId="S::mmarlar@purdue.edu::5f2ce72d-c871-4500-88db-68504fb4d98c" providerId="AD" clId="Web-{61AE77A8-AC70-EFBF-87DD-417B70555772}" dt="2025-03-25T16:24:23.556" v="373"/>
        <pc:sldMkLst>
          <pc:docMk/>
          <pc:sldMk cId="1461297216" sldId="269"/>
        </pc:sldMkLst>
        <pc:spChg chg="mod">
          <ac:chgData name="McKenna Renee Marlar" userId="S::mmarlar@purdue.edu::5f2ce72d-c871-4500-88db-68504fb4d98c" providerId="AD" clId="Web-{61AE77A8-AC70-EFBF-87DD-417B70555772}" dt="2025-03-25T16:19:21.919" v="322" actId="14100"/>
          <ac:spMkLst>
            <pc:docMk/>
            <pc:sldMk cId="1461297216" sldId="269"/>
            <ac:spMk id="2" creationId="{456E4968-82EC-B947-533C-0834DC7D474D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11:09.758" v="240" actId="1076"/>
          <ac:spMkLst>
            <pc:docMk/>
            <pc:sldMk cId="1461297216" sldId="269"/>
            <ac:spMk id="4" creationId="{4147202E-9239-36D1-E0F4-38E8A3FA0E88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11:19.618" v="246" actId="1076"/>
          <ac:spMkLst>
            <pc:docMk/>
            <pc:sldMk cId="1461297216" sldId="269"/>
            <ac:spMk id="8" creationId="{1638758E-A449-67D0-E05E-16173281052B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11:18.821" v="245" actId="1076"/>
          <ac:spMkLst>
            <pc:docMk/>
            <pc:sldMk cId="1461297216" sldId="269"/>
            <ac:spMk id="9" creationId="{124D3A99-7749-8B5B-0609-8358507BBFC9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24:17.306" v="372"/>
          <ac:spMkLst>
            <pc:docMk/>
            <pc:sldMk cId="1461297216" sldId="269"/>
            <ac:spMk id="25" creationId="{CB86322F-35D4-BB22-BB51-A8A02AEAA7E8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24:23.556" v="373"/>
          <ac:spMkLst>
            <pc:docMk/>
            <pc:sldMk cId="1461297216" sldId="269"/>
            <ac:spMk id="26" creationId="{B34C17DC-808B-B67B-B4F0-FB702B39C692}"/>
          </ac:spMkLst>
        </pc:spChg>
        <pc:spChg chg="mod">
          <ac:chgData name="McKenna Renee Marlar" userId="S::mmarlar@purdue.edu::5f2ce72d-c871-4500-88db-68504fb4d98c" providerId="AD" clId="Web-{61AE77A8-AC70-EFBF-87DD-417B70555772}" dt="2025-03-25T16:10:17.787" v="233" actId="1076"/>
          <ac:spMkLst>
            <pc:docMk/>
            <pc:sldMk cId="1461297216" sldId="269"/>
            <ac:spMk id="42" creationId="{33F32369-2AA1-1311-6F4C-153B20DE9F68}"/>
          </ac:spMkLst>
        </pc:spChg>
        <pc:spChg chg="mod">
          <ac:chgData name="McKenna Renee Marlar" userId="S::mmarlar@purdue.edu::5f2ce72d-c871-4500-88db-68504fb4d98c" providerId="AD" clId="Web-{61AE77A8-AC70-EFBF-87DD-417B70555772}" dt="2025-03-25T16:10:25.490" v="235" actId="1076"/>
          <ac:spMkLst>
            <pc:docMk/>
            <pc:sldMk cId="1461297216" sldId="269"/>
            <ac:spMk id="43" creationId="{1DB7DD61-F1B9-D46C-9E97-7641B18E66D0}"/>
          </ac:spMkLst>
        </pc:spChg>
        <pc:spChg chg="mod">
          <ac:chgData name="McKenna Renee Marlar" userId="S::mmarlar@purdue.edu::5f2ce72d-c871-4500-88db-68504fb4d98c" providerId="AD" clId="Web-{61AE77A8-AC70-EFBF-87DD-417B70555772}" dt="2025-03-25T16:10:23.319" v="234" actId="1076"/>
          <ac:spMkLst>
            <pc:docMk/>
            <pc:sldMk cId="1461297216" sldId="269"/>
            <ac:spMk id="44" creationId="{84D88292-3469-5546-38DE-3E144ABAFB7D}"/>
          </ac:spMkLst>
        </pc:spChg>
        <pc:spChg chg="mod">
          <ac:chgData name="McKenna Renee Marlar" userId="S::mmarlar@purdue.edu::5f2ce72d-c871-4500-88db-68504fb4d98c" providerId="AD" clId="Web-{61AE77A8-AC70-EFBF-87DD-417B70555772}" dt="2025-03-25T16:16:37.006" v="288"/>
          <ac:spMkLst>
            <pc:docMk/>
            <pc:sldMk cId="1461297216" sldId="269"/>
            <ac:spMk id="46" creationId="{145B3EC4-BFFC-165D-95D8-409DE5228EFA}"/>
          </ac:spMkLst>
        </pc:spChg>
        <pc:spChg chg="add mod">
          <ac:chgData name="McKenna Renee Marlar" userId="S::mmarlar@purdue.edu::5f2ce72d-c871-4500-88db-68504fb4d98c" providerId="AD" clId="Web-{61AE77A8-AC70-EFBF-87DD-417B70555772}" dt="2025-03-25T16:15:46.957" v="287"/>
          <ac:spMkLst>
            <pc:docMk/>
            <pc:sldMk cId="1461297216" sldId="269"/>
            <ac:spMk id="48" creationId="{085D719D-C993-939A-8784-432286C0C9CB}"/>
          </ac:spMkLst>
        </pc:spChg>
        <pc:spChg chg="mod">
          <ac:chgData name="McKenna Renee Marlar" userId="S::mmarlar@purdue.edu::5f2ce72d-c871-4500-88db-68504fb4d98c" providerId="AD" clId="Web-{61AE77A8-AC70-EFBF-87DD-417B70555772}" dt="2025-03-25T16:16:43.725" v="289"/>
          <ac:spMkLst>
            <pc:docMk/>
            <pc:sldMk cId="1461297216" sldId="269"/>
            <ac:spMk id="51" creationId="{06594B43-DF0A-6DA8-7C76-B3870E3835A9}"/>
          </ac:spMkLst>
        </pc:spChg>
        <pc:grpChg chg="add mod">
          <ac:chgData name="McKenna Renee Marlar" userId="S::mmarlar@purdue.edu::5f2ce72d-c871-4500-88db-68504fb4d98c" providerId="AD" clId="Web-{61AE77A8-AC70-EFBF-87DD-417B70555772}" dt="2025-03-25T16:23:40.398" v="367" actId="1076"/>
          <ac:grpSpMkLst>
            <pc:docMk/>
            <pc:sldMk cId="1461297216" sldId="269"/>
            <ac:grpSpMk id="24" creationId="{BA3B954F-E72E-E9A9-2B86-FDA0905295CD}"/>
          </ac:grpSpMkLst>
        </pc:grpChg>
        <pc:cxnChg chg="add mod">
          <ac:chgData name="McKenna Renee Marlar" userId="S::mmarlar@purdue.edu::5f2ce72d-c871-4500-88db-68504fb4d98c" providerId="AD" clId="Web-{61AE77A8-AC70-EFBF-87DD-417B70555772}" dt="2025-03-25T16:13:48.186" v="267" actId="1076"/>
          <ac:cxnSpMkLst>
            <pc:docMk/>
            <pc:sldMk cId="1461297216" sldId="269"/>
            <ac:cxnSpMk id="3" creationId="{392DB69D-6F16-A299-A570-BCFD04B94BEE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17.594" v="273" actId="1076"/>
          <ac:cxnSpMkLst>
            <pc:docMk/>
            <pc:sldMk cId="1461297216" sldId="269"/>
            <ac:cxnSpMk id="5" creationId="{2D6E53F4-685B-51A9-A052-0E837C6247E0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17.609" v="274" actId="1076"/>
          <ac:cxnSpMkLst>
            <pc:docMk/>
            <pc:sldMk cId="1461297216" sldId="269"/>
            <ac:cxnSpMk id="6" creationId="{09698504-EFBD-D6D4-FF1B-5BEA048AAAA3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17.609" v="275" actId="1076"/>
          <ac:cxnSpMkLst>
            <pc:docMk/>
            <pc:sldMk cId="1461297216" sldId="269"/>
            <ac:cxnSpMk id="7" creationId="{3B454E62-43CD-21A3-1A24-24B386024B13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17.609" v="276" actId="1076"/>
          <ac:cxnSpMkLst>
            <pc:docMk/>
            <pc:sldMk cId="1461297216" sldId="269"/>
            <ac:cxnSpMk id="10" creationId="{C2595E9A-29FF-8A1E-7A41-67007F475E97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32.266" v="281" actId="1076"/>
          <ac:cxnSpMkLst>
            <pc:docMk/>
            <pc:sldMk cId="1461297216" sldId="269"/>
            <ac:cxnSpMk id="11" creationId="{30A7B2E4-6CE5-D80E-26D2-E74EC1ECA649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32.282" v="282" actId="1076"/>
          <ac:cxnSpMkLst>
            <pc:docMk/>
            <pc:sldMk cId="1461297216" sldId="269"/>
            <ac:cxnSpMk id="12" creationId="{23CAC0C5-CAFD-B295-8AFB-4D161F7E46C9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32.282" v="283" actId="1076"/>
          <ac:cxnSpMkLst>
            <pc:docMk/>
            <pc:sldMk cId="1461297216" sldId="269"/>
            <ac:cxnSpMk id="13" creationId="{BC044B57-93FE-59B4-9701-41AE7D19725F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4:32.282" v="284" actId="1076"/>
          <ac:cxnSpMkLst>
            <pc:docMk/>
            <pc:sldMk cId="1461297216" sldId="269"/>
            <ac:cxnSpMk id="14" creationId="{41578BF7-7295-F95F-080E-25C5BEA53B62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7:56.665" v="308" actId="1076"/>
          <ac:cxnSpMkLst>
            <pc:docMk/>
            <pc:sldMk cId="1461297216" sldId="269"/>
            <ac:cxnSpMk id="17" creationId="{3104B3C2-29C9-84F0-D266-C818B9C6599F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7:56.665" v="309" actId="1076"/>
          <ac:cxnSpMkLst>
            <pc:docMk/>
            <pc:sldMk cId="1461297216" sldId="269"/>
            <ac:cxnSpMk id="21" creationId="{E10AD20C-5271-B4B8-418D-5123DAC6B177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7:56.665" v="310" actId="1076"/>
          <ac:cxnSpMkLst>
            <pc:docMk/>
            <pc:sldMk cId="1461297216" sldId="269"/>
            <ac:cxnSpMk id="22" creationId="{7017B8B1-30C9-CA77-DF89-16C993A90D80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7:56.681" v="311" actId="1076"/>
          <ac:cxnSpMkLst>
            <pc:docMk/>
            <pc:sldMk cId="1461297216" sldId="269"/>
            <ac:cxnSpMk id="23" creationId="{C63BB66A-CDF7-3AFB-EFE7-2E6ADBE33788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3:12.591" v="258" actId="1076"/>
          <ac:cxnSpMkLst>
            <pc:docMk/>
            <pc:sldMk cId="1461297216" sldId="269"/>
            <ac:cxnSpMk id="52" creationId="{2767EDB2-77F7-8D0B-3AF3-68955E2DF49E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3:40.842" v="265" actId="1076"/>
          <ac:cxnSpMkLst>
            <pc:docMk/>
            <pc:sldMk cId="1461297216" sldId="269"/>
            <ac:cxnSpMk id="56" creationId="{6A45D9AB-8357-3336-07C5-FA8CEA5474A9}"/>
          </ac:cxnSpMkLst>
        </pc:cxnChg>
        <pc:cxnChg chg="add mod">
          <ac:chgData name="McKenna Renee Marlar" userId="S::mmarlar@purdue.edu::5f2ce72d-c871-4500-88db-68504fb4d98c" providerId="AD" clId="Web-{61AE77A8-AC70-EFBF-87DD-417B70555772}" dt="2025-03-25T16:13:23.154" v="261" actId="1076"/>
          <ac:cxnSpMkLst>
            <pc:docMk/>
            <pc:sldMk cId="1461297216" sldId="269"/>
            <ac:cxnSpMk id="57" creationId="{FEB76111-6300-D8E0-EA37-7B1996FE169A}"/>
          </ac:cxnSpMkLst>
        </pc:cxnChg>
      </pc:sldChg>
      <pc:sldChg chg="addSp delSp modSp">
        <pc:chgData name="McKenna Renee Marlar" userId="S::mmarlar@purdue.edu::5f2ce72d-c871-4500-88db-68504fb4d98c" providerId="AD" clId="Web-{61AE77A8-AC70-EFBF-87DD-417B70555772}" dt="2025-03-25T16:44:11.245" v="435" actId="1076"/>
        <pc:sldMkLst>
          <pc:docMk/>
          <pc:sldMk cId="3923747723" sldId="270"/>
        </pc:sldMkLst>
      </pc:sldChg>
    </pc:docChg>
  </pc:docChgLst>
  <pc:docChgLst>
    <pc:chgData name="Emerson, Jackson Dean" userId="S::jdemerso@purdue.edu::c9d1999f-22b4-4754-9f69-24a0a22d8b61" providerId="AD" clId="Web-{01DC539E-35E8-BBFC-19DF-8A7C70DBEBEC}"/>
    <pc:docChg chg="addSld modSld">
      <pc:chgData name="Emerson, Jackson Dean" userId="S::jdemerso@purdue.edu::c9d1999f-22b4-4754-9f69-24a0a22d8b61" providerId="AD" clId="Web-{01DC539E-35E8-BBFC-19DF-8A7C70DBEBEC}" dt="2025-04-22T22:07:58.439" v="28" actId="1076"/>
      <pc:docMkLst>
        <pc:docMk/>
      </pc:docMkLst>
      <pc:sldChg chg="addSp delSp modSp new">
        <pc:chgData name="Emerson, Jackson Dean" userId="S::jdemerso@purdue.edu::c9d1999f-22b4-4754-9f69-24a0a22d8b61" providerId="AD" clId="Web-{01DC539E-35E8-BBFC-19DF-8A7C70DBEBEC}" dt="2025-04-22T22:07:58.439" v="28" actId="1076"/>
        <pc:sldMkLst>
          <pc:docMk/>
          <pc:sldMk cId="944516838" sldId="276"/>
        </pc:sldMkLst>
        <pc:spChg chg="add">
          <ac:chgData name="Emerson, Jackson Dean" userId="S::jdemerso@purdue.edu::c9d1999f-22b4-4754-9f69-24a0a22d8b61" providerId="AD" clId="Web-{01DC539E-35E8-BBFC-19DF-8A7C70DBEBEC}" dt="2025-04-22T22:07:16.719" v="3"/>
          <ac:spMkLst>
            <pc:docMk/>
            <pc:sldMk cId="944516838" sldId="276"/>
            <ac:spMk id="5" creationId="{2659B2EC-58B9-9DA5-6868-8B38996DC820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734" v="4"/>
          <ac:spMkLst>
            <pc:docMk/>
            <pc:sldMk cId="944516838" sldId="276"/>
            <ac:spMk id="7" creationId="{45CA1040-AB50-6D5B-8C96-E2F93A44D57C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734" v="6"/>
          <ac:spMkLst>
            <pc:docMk/>
            <pc:sldMk cId="944516838" sldId="276"/>
            <ac:spMk id="11" creationId="{9CC7F10F-C379-16EE-51F3-46A4DF5C6DF6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750" v="9"/>
          <ac:spMkLst>
            <pc:docMk/>
            <pc:sldMk cId="944516838" sldId="276"/>
            <ac:spMk id="17" creationId="{F05BBDA8-7CD7-D2C7-AE65-BE1BC08F6BD2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766" v="10"/>
          <ac:spMkLst>
            <pc:docMk/>
            <pc:sldMk cId="944516838" sldId="276"/>
            <ac:spMk id="19" creationId="{1A52F245-D438-8359-76B8-C527862C4D19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797" v="15"/>
          <ac:spMkLst>
            <pc:docMk/>
            <pc:sldMk cId="944516838" sldId="276"/>
            <ac:spMk id="29" creationId="{13A8F471-2999-3F66-EA42-F3C15D5FD836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797" v="16"/>
          <ac:spMkLst>
            <pc:docMk/>
            <pc:sldMk cId="944516838" sldId="276"/>
            <ac:spMk id="31" creationId="{1B356B32-803C-B351-77A6-3D11BB9B40F7}"/>
          </ac:spMkLst>
        </pc:spChg>
        <pc:spChg chg="add">
          <ac:chgData name="Emerson, Jackson Dean" userId="S::jdemerso@purdue.edu::c9d1999f-22b4-4754-9f69-24a0a22d8b61" providerId="AD" clId="Web-{01DC539E-35E8-BBFC-19DF-8A7C70DBEBEC}" dt="2025-04-22T22:07:16.813" v="18"/>
          <ac:spMkLst>
            <pc:docMk/>
            <pc:sldMk cId="944516838" sldId="276"/>
            <ac:spMk id="35" creationId="{FADD886A-902D-A623-91AF-BB51DB177B36}"/>
          </ac:spMkLst>
        </pc:spChg>
        <pc:spChg chg="add mod">
          <ac:chgData name="Emerson, Jackson Dean" userId="S::jdemerso@purdue.edu::c9d1999f-22b4-4754-9f69-24a0a22d8b61" providerId="AD" clId="Web-{01DC539E-35E8-BBFC-19DF-8A7C70DBEBEC}" dt="2025-04-22T22:07:58.439" v="28" actId="1076"/>
          <ac:spMkLst>
            <pc:docMk/>
            <pc:sldMk cId="944516838" sldId="276"/>
            <ac:spMk id="45" creationId="{AD492261-34BE-A9C7-A241-3953808A59CE}"/>
          </ac:spMkLst>
        </pc:spChg>
        <pc:cxnChg chg="add">
          <ac:chgData name="Emerson, Jackson Dean" userId="S::jdemerso@purdue.edu::c9d1999f-22b4-4754-9f69-24a0a22d8b61" providerId="AD" clId="Web-{01DC539E-35E8-BBFC-19DF-8A7C70DBEBEC}" dt="2025-04-22T22:07:16.750" v="7"/>
          <ac:cxnSpMkLst>
            <pc:docMk/>
            <pc:sldMk cId="944516838" sldId="276"/>
            <ac:cxnSpMk id="13" creationId="{6B9C0AA0-5715-B788-DBD6-4A51A89CB3E8}"/>
          </ac:cxnSpMkLst>
        </pc:cxnChg>
        <pc:cxnChg chg="add">
          <ac:chgData name="Emerson, Jackson Dean" userId="S::jdemerso@purdue.edu::c9d1999f-22b4-4754-9f69-24a0a22d8b61" providerId="AD" clId="Web-{01DC539E-35E8-BBFC-19DF-8A7C70DBEBEC}" dt="2025-04-22T22:07:16.750" v="8"/>
          <ac:cxnSpMkLst>
            <pc:docMk/>
            <pc:sldMk cId="944516838" sldId="276"/>
            <ac:cxnSpMk id="15" creationId="{CD8D3235-4666-B4DD-A038-2641E091CF2D}"/>
          </ac:cxnSpMkLst>
        </pc:cxnChg>
        <pc:cxnChg chg="add">
          <ac:chgData name="Emerson, Jackson Dean" userId="S::jdemerso@purdue.edu::c9d1999f-22b4-4754-9f69-24a0a22d8b61" providerId="AD" clId="Web-{01DC539E-35E8-BBFC-19DF-8A7C70DBEBEC}" dt="2025-04-22T22:07:16.813" v="17"/>
          <ac:cxnSpMkLst>
            <pc:docMk/>
            <pc:sldMk cId="944516838" sldId="276"/>
            <ac:cxnSpMk id="33" creationId="{396CBD5D-FBC0-C109-90C2-BB72BBAE8EAB}"/>
          </ac:cxnSpMkLst>
        </pc:cxnChg>
        <pc:cxnChg chg="add">
          <ac:chgData name="Emerson, Jackson Dean" userId="S::jdemerso@purdue.edu::c9d1999f-22b4-4754-9f69-24a0a22d8b61" providerId="AD" clId="Web-{01DC539E-35E8-BBFC-19DF-8A7C70DBEBEC}" dt="2025-04-22T22:07:16.828" v="22"/>
          <ac:cxnSpMkLst>
            <pc:docMk/>
            <pc:sldMk cId="944516838" sldId="276"/>
            <ac:cxnSpMk id="43" creationId="{94F5D68D-23F1-5E51-82DF-A37F1484AB5A}"/>
          </ac:cxnSpMkLst>
        </pc:cxnChg>
      </pc:sldChg>
    </pc:docChg>
  </pc:docChgLst>
  <pc:docChgLst>
    <pc:chgData name="Sledz, Charles Nolan" userId="d8af1059-b590-4933-a85b-1ffc1576c559" providerId="ADAL" clId="{3BDBAB22-EB9F-4931-ACE9-2531E0BD77D9}"/>
    <pc:docChg chg="undo custSel addSld delSld modSld">
      <pc:chgData name="Sledz, Charles Nolan" userId="d8af1059-b590-4933-a85b-1ffc1576c559" providerId="ADAL" clId="{3BDBAB22-EB9F-4931-ACE9-2531E0BD77D9}" dt="2025-03-27T15:15:16.429" v="1017" actId="1076"/>
      <pc:docMkLst>
        <pc:docMk/>
      </pc:docMkLst>
      <pc:sldChg chg="modSp mod">
        <pc:chgData name="Sledz, Charles Nolan" userId="d8af1059-b590-4933-a85b-1ffc1576c559" providerId="ADAL" clId="{3BDBAB22-EB9F-4931-ACE9-2531E0BD77D9}" dt="2025-03-27T15:04:44.511" v="453" actId="20577"/>
        <pc:sldMkLst>
          <pc:docMk/>
          <pc:sldMk cId="824163763" sldId="257"/>
        </pc:sldMkLst>
        <pc:spChg chg="mod">
          <ac:chgData name="Sledz, Charles Nolan" userId="d8af1059-b590-4933-a85b-1ffc1576c559" providerId="ADAL" clId="{3BDBAB22-EB9F-4931-ACE9-2531E0BD77D9}" dt="2025-03-27T15:04:44.511" v="453" actId="20577"/>
          <ac:spMkLst>
            <pc:docMk/>
            <pc:sldMk cId="824163763" sldId="257"/>
            <ac:spMk id="3" creationId="{4B53314A-CC2A-061F-DF46-D09078F2B53D}"/>
          </ac:spMkLst>
        </pc:spChg>
      </pc:sldChg>
      <pc:sldChg chg="modSp">
        <pc:chgData name="Sledz, Charles Nolan" userId="d8af1059-b590-4933-a85b-1ffc1576c559" providerId="ADAL" clId="{3BDBAB22-EB9F-4931-ACE9-2531E0BD77D9}" dt="2025-03-25T15:22:50.849" v="33" actId="20577"/>
        <pc:sldMkLst>
          <pc:docMk/>
          <pc:sldMk cId="802139158" sldId="258"/>
        </pc:sldMkLst>
        <pc:graphicFrameChg chg="mod">
          <ac:chgData name="Sledz, Charles Nolan" userId="d8af1059-b590-4933-a85b-1ffc1576c559" providerId="ADAL" clId="{3BDBAB22-EB9F-4931-ACE9-2531E0BD77D9}" dt="2025-03-25T15:22:50.849" v="33" actId="20577"/>
          <ac:graphicFrameMkLst>
            <pc:docMk/>
            <pc:sldMk cId="802139158" sldId="258"/>
            <ac:graphicFrameMk id="4" creationId="{50D23A3B-2719-A828-E531-D0E789C8776E}"/>
          </ac:graphicFrameMkLst>
        </pc:graphicFrameChg>
      </pc:sldChg>
      <pc:sldChg chg="addSp delSp modSp mod">
        <pc:chgData name="Sledz, Charles Nolan" userId="d8af1059-b590-4933-a85b-1ffc1576c559" providerId="ADAL" clId="{3BDBAB22-EB9F-4931-ACE9-2531E0BD77D9}" dt="2025-03-27T15:15:16.429" v="1017" actId="1076"/>
        <pc:sldMkLst>
          <pc:docMk/>
          <pc:sldMk cId="3128037248" sldId="261"/>
        </pc:sldMkLst>
        <pc:spChg chg="add mod">
          <ac:chgData name="Sledz, Charles Nolan" userId="d8af1059-b590-4933-a85b-1ffc1576c559" providerId="ADAL" clId="{3BDBAB22-EB9F-4931-ACE9-2531E0BD77D9}" dt="2025-03-27T15:15:06.903" v="1012" actId="1076"/>
          <ac:spMkLst>
            <pc:docMk/>
            <pc:sldMk cId="3128037248" sldId="261"/>
            <ac:spMk id="67" creationId="{9F06FBC6-EB59-AC84-382E-4A09A77F12FB}"/>
          </ac:spMkLst>
        </pc:spChg>
        <pc:spChg chg="mod">
          <ac:chgData name="Sledz, Charles Nolan" userId="d8af1059-b590-4933-a85b-1ffc1576c559" providerId="ADAL" clId="{3BDBAB22-EB9F-4931-ACE9-2531E0BD77D9}" dt="2025-03-27T15:15:10.249" v="1015" actId="1076"/>
          <ac:spMkLst>
            <pc:docMk/>
            <pc:sldMk cId="3128037248" sldId="261"/>
            <ac:spMk id="72" creationId="{B34FFE9A-E924-EA48-9956-E6035C14A4AD}"/>
          </ac:spMkLst>
        </pc:spChg>
        <pc:spChg chg="add mod">
          <ac:chgData name="Sledz, Charles Nolan" userId="d8af1059-b590-4933-a85b-1ffc1576c559" providerId="ADAL" clId="{3BDBAB22-EB9F-4931-ACE9-2531E0BD77D9}" dt="2025-03-27T15:15:16.429" v="1017" actId="1076"/>
          <ac:spMkLst>
            <pc:docMk/>
            <pc:sldMk cId="3128037248" sldId="261"/>
            <ac:spMk id="75" creationId="{B374975C-CAA3-6208-A973-547C92F1B2EF}"/>
          </ac:spMkLst>
        </pc:spChg>
        <pc:cxnChg chg="add del">
          <ac:chgData name="Sledz, Charles Nolan" userId="d8af1059-b590-4933-a85b-1ffc1576c559" providerId="ADAL" clId="{3BDBAB22-EB9F-4931-ACE9-2531E0BD77D9}" dt="2025-03-27T15:14:45.682" v="1007" actId="478"/>
          <ac:cxnSpMkLst>
            <pc:docMk/>
            <pc:sldMk cId="3128037248" sldId="261"/>
            <ac:cxnSpMk id="7" creationId="{22844498-84D4-9FF6-5E21-863F12435642}"/>
          </ac:cxnSpMkLst>
        </pc:cxnChg>
        <pc:cxnChg chg="add mod">
          <ac:chgData name="Sledz, Charles Nolan" userId="d8af1059-b590-4933-a85b-1ffc1576c559" providerId="ADAL" clId="{3BDBAB22-EB9F-4931-ACE9-2531E0BD77D9}" dt="2025-03-27T15:15:06.903" v="1012" actId="1076"/>
          <ac:cxnSpMkLst>
            <pc:docMk/>
            <pc:sldMk cId="3128037248" sldId="261"/>
            <ac:cxnSpMk id="63" creationId="{BFCB6033-D919-C218-AA02-8A9168067ABC}"/>
          </ac:cxnSpMkLst>
        </pc:cxnChg>
        <pc:cxnChg chg="mod">
          <ac:chgData name="Sledz, Charles Nolan" userId="d8af1059-b590-4933-a85b-1ffc1576c559" providerId="ADAL" clId="{3BDBAB22-EB9F-4931-ACE9-2531E0BD77D9}" dt="2025-03-27T15:14:50.081" v="1009" actId="1076"/>
          <ac:cxnSpMkLst>
            <pc:docMk/>
            <pc:sldMk cId="3128037248" sldId="261"/>
            <ac:cxnSpMk id="65" creationId="{EB1E17A2-557A-54D6-3D03-68424B4F1D26}"/>
          </ac:cxnSpMkLst>
        </pc:cxnChg>
        <pc:cxnChg chg="add mod">
          <ac:chgData name="Sledz, Charles Nolan" userId="d8af1059-b590-4933-a85b-1ffc1576c559" providerId="ADAL" clId="{3BDBAB22-EB9F-4931-ACE9-2531E0BD77D9}" dt="2025-03-27T15:15:16.429" v="1017" actId="1076"/>
          <ac:cxnSpMkLst>
            <pc:docMk/>
            <pc:sldMk cId="3128037248" sldId="261"/>
            <ac:cxnSpMk id="71" creationId="{82FEB1AC-425B-7A8B-751C-9469D7AC41DE}"/>
          </ac:cxnSpMkLst>
        </pc:cxnChg>
      </pc:sldChg>
      <pc:sldChg chg="addSp delSp modSp del mod modClrScheme chgLayout">
        <pc:chgData name="Sledz, Charles Nolan" userId="d8af1059-b590-4933-a85b-1ffc1576c559" providerId="ADAL" clId="{3BDBAB22-EB9F-4931-ACE9-2531E0BD77D9}" dt="2025-03-25T16:33:25.882" v="386" actId="47"/>
        <pc:sldMkLst>
          <pc:docMk/>
          <pc:sldMk cId="2800699941" sldId="265"/>
        </pc:sldMkLst>
      </pc:sldChg>
      <pc:sldChg chg="modSp new del mod">
        <pc:chgData name="Sledz, Charles Nolan" userId="d8af1059-b590-4933-a85b-1ffc1576c559" providerId="ADAL" clId="{3BDBAB22-EB9F-4931-ACE9-2531E0BD77D9}" dt="2025-03-25T16:30:59.909" v="314" actId="47"/>
        <pc:sldMkLst>
          <pc:docMk/>
          <pc:sldMk cId="3605706860" sldId="271"/>
        </pc:sldMkLst>
      </pc:sldChg>
      <pc:sldChg chg="modSp new mod">
        <pc:chgData name="Sledz, Charles Nolan" userId="d8af1059-b590-4933-a85b-1ffc1576c559" providerId="ADAL" clId="{3BDBAB22-EB9F-4931-ACE9-2531E0BD77D9}" dt="2025-03-25T16:33:38.078" v="390" actId="122"/>
        <pc:sldMkLst>
          <pc:docMk/>
          <pc:sldMk cId="3655634199" sldId="272"/>
        </pc:sldMkLst>
        <pc:spChg chg="mod">
          <ac:chgData name="Sledz, Charles Nolan" userId="d8af1059-b590-4933-a85b-1ffc1576c559" providerId="ADAL" clId="{3BDBAB22-EB9F-4931-ACE9-2531E0BD77D9}" dt="2025-03-25T16:30:49.439" v="302" actId="20577"/>
          <ac:spMkLst>
            <pc:docMk/>
            <pc:sldMk cId="3655634199" sldId="272"/>
            <ac:spMk id="2" creationId="{D3A923A6-648D-A460-DFFF-6D0DE12BF1F4}"/>
          </ac:spMkLst>
        </pc:spChg>
        <pc:spChg chg="mod">
          <ac:chgData name="Sledz, Charles Nolan" userId="d8af1059-b590-4933-a85b-1ffc1576c559" providerId="ADAL" clId="{3BDBAB22-EB9F-4931-ACE9-2531E0BD77D9}" dt="2025-03-25T16:33:36.600" v="389" actId="122"/>
          <ac:spMkLst>
            <pc:docMk/>
            <pc:sldMk cId="3655634199" sldId="272"/>
            <ac:spMk id="3" creationId="{7698CFDE-6C06-1C7D-C44D-F9F11672B8CE}"/>
          </ac:spMkLst>
        </pc:spChg>
        <pc:spChg chg="mod">
          <ac:chgData name="Sledz, Charles Nolan" userId="d8af1059-b590-4933-a85b-1ffc1576c559" providerId="ADAL" clId="{3BDBAB22-EB9F-4931-ACE9-2531E0BD77D9}" dt="2025-03-25T16:33:20.447" v="385" actId="2711"/>
          <ac:spMkLst>
            <pc:docMk/>
            <pc:sldMk cId="3655634199" sldId="272"/>
            <ac:spMk id="4" creationId="{C24027F7-8798-1ADE-A86E-CDAFD7693410}"/>
          </ac:spMkLst>
        </pc:spChg>
        <pc:spChg chg="mod">
          <ac:chgData name="Sledz, Charles Nolan" userId="d8af1059-b590-4933-a85b-1ffc1576c559" providerId="ADAL" clId="{3BDBAB22-EB9F-4931-ACE9-2531E0BD77D9}" dt="2025-03-25T16:33:38.078" v="390" actId="122"/>
          <ac:spMkLst>
            <pc:docMk/>
            <pc:sldMk cId="3655634199" sldId="272"/>
            <ac:spMk id="5" creationId="{3B87A8AB-8F4A-57F9-13CA-A70A6DA526AC}"/>
          </ac:spMkLst>
        </pc:spChg>
        <pc:spChg chg="mod">
          <ac:chgData name="Sledz, Charles Nolan" userId="d8af1059-b590-4933-a85b-1ffc1576c559" providerId="ADAL" clId="{3BDBAB22-EB9F-4931-ACE9-2531E0BD77D9}" dt="2025-03-25T16:32:49.438" v="376" actId="255"/>
          <ac:spMkLst>
            <pc:docMk/>
            <pc:sldMk cId="3655634199" sldId="272"/>
            <ac:spMk id="6" creationId="{AE676FEF-0F55-6A45-10C2-87DA189F5666}"/>
          </ac:spMkLst>
        </pc:spChg>
      </pc:sldChg>
      <pc:sldChg chg="modSp add mod">
        <pc:chgData name="Sledz, Charles Nolan" userId="d8af1059-b590-4933-a85b-1ffc1576c559" providerId="ADAL" clId="{3BDBAB22-EB9F-4931-ACE9-2531E0BD77D9}" dt="2025-03-25T16:33:34.079" v="388" actId="122"/>
        <pc:sldMkLst>
          <pc:docMk/>
          <pc:sldMk cId="4202365161" sldId="273"/>
        </pc:sldMkLst>
        <pc:spChg chg="mod">
          <ac:chgData name="Sledz, Charles Nolan" userId="d8af1059-b590-4933-a85b-1ffc1576c559" providerId="ADAL" clId="{3BDBAB22-EB9F-4931-ACE9-2531E0BD77D9}" dt="2025-03-25T16:33:32.482" v="387" actId="122"/>
          <ac:spMkLst>
            <pc:docMk/>
            <pc:sldMk cId="4202365161" sldId="273"/>
            <ac:spMk id="3" creationId="{686A276F-D966-41A3-5F4A-D0FA650927BE}"/>
          </ac:spMkLst>
        </pc:spChg>
        <pc:spChg chg="mod">
          <ac:chgData name="Sledz, Charles Nolan" userId="d8af1059-b590-4933-a85b-1ffc1576c559" providerId="ADAL" clId="{3BDBAB22-EB9F-4931-ACE9-2531E0BD77D9}" dt="2025-03-25T16:32:22.769" v="369"/>
          <ac:spMkLst>
            <pc:docMk/>
            <pc:sldMk cId="4202365161" sldId="273"/>
            <ac:spMk id="4" creationId="{3AAEEB97-6BAD-B89E-34E0-F737D26D4109}"/>
          </ac:spMkLst>
        </pc:spChg>
        <pc:spChg chg="mod">
          <ac:chgData name="Sledz, Charles Nolan" userId="d8af1059-b590-4933-a85b-1ffc1576c559" providerId="ADAL" clId="{3BDBAB22-EB9F-4931-ACE9-2531E0BD77D9}" dt="2025-03-25T16:33:34.079" v="388" actId="122"/>
          <ac:spMkLst>
            <pc:docMk/>
            <pc:sldMk cId="4202365161" sldId="273"/>
            <ac:spMk id="5" creationId="{BA98BE2E-87ED-3612-13BD-1527066A7DD0}"/>
          </ac:spMkLst>
        </pc:spChg>
        <pc:spChg chg="mod">
          <ac:chgData name="Sledz, Charles Nolan" userId="d8af1059-b590-4933-a85b-1ffc1576c559" providerId="ADAL" clId="{3BDBAB22-EB9F-4931-ACE9-2531E0BD77D9}" dt="2025-03-25T16:32:31.321" v="371" actId="255"/>
          <ac:spMkLst>
            <pc:docMk/>
            <pc:sldMk cId="4202365161" sldId="273"/>
            <ac:spMk id="6" creationId="{DA49232A-C796-9E5C-08DE-2C04165F0991}"/>
          </ac:spMkLst>
        </pc:spChg>
      </pc:sldChg>
      <pc:sldChg chg="addSp modSp new del mod">
        <pc:chgData name="Sledz, Charles Nolan" userId="d8af1059-b590-4933-a85b-1ffc1576c559" providerId="ADAL" clId="{3BDBAB22-EB9F-4931-ACE9-2531E0BD77D9}" dt="2025-03-27T15:12:33.897" v="988" actId="47"/>
        <pc:sldMkLst>
          <pc:docMk/>
          <pc:sldMk cId="1940907828" sldId="274"/>
        </pc:sldMkLst>
      </pc:sldChg>
      <pc:sldChg chg="addSp delSp modSp new mod">
        <pc:chgData name="Sledz, Charles Nolan" userId="d8af1059-b590-4933-a85b-1ffc1576c559" providerId="ADAL" clId="{3BDBAB22-EB9F-4931-ACE9-2531E0BD77D9}" dt="2025-03-27T15:12:26.759" v="987" actId="1037"/>
        <pc:sldMkLst>
          <pc:docMk/>
          <pc:sldMk cId="2934758360" sldId="275"/>
        </pc:sldMkLst>
      </pc:sldChg>
    </pc:docChg>
  </pc:docChgLst>
  <pc:docChgLst>
    <pc:chgData name="Bhatnagar, Lohit" userId="S::lbhatna@purdue.edu::f68c5d11-15c7-4225-847d-938258e14a53" providerId="AD" clId="Web-{92740B7B-4D63-CDAB-83B9-5EB5AB3935FD}"/>
    <pc:docChg chg="modSld">
      <pc:chgData name="Bhatnagar, Lohit" userId="S::lbhatna@purdue.edu::f68c5d11-15c7-4225-847d-938258e14a53" providerId="AD" clId="Web-{92740B7B-4D63-CDAB-83B9-5EB5AB3935FD}" dt="2025-04-23T23:06:25.753" v="71" actId="14100"/>
      <pc:docMkLst>
        <pc:docMk/>
      </pc:docMkLst>
      <pc:sldChg chg="addSp delSp modSp">
        <pc:chgData name="Bhatnagar, Lohit" userId="S::lbhatna@purdue.edu::f68c5d11-15c7-4225-847d-938258e14a53" providerId="AD" clId="Web-{92740B7B-4D63-CDAB-83B9-5EB5AB3935FD}" dt="2025-04-23T23:06:22.847" v="70"/>
        <pc:sldMkLst>
          <pc:docMk/>
          <pc:sldMk cId="824163763" sldId="257"/>
        </pc:sldMkLst>
        <pc:spChg chg="mod">
          <ac:chgData name="Bhatnagar, Lohit" userId="S::lbhatna@purdue.edu::f68c5d11-15c7-4225-847d-938258e14a53" providerId="AD" clId="Web-{92740B7B-4D63-CDAB-83B9-5EB5AB3935FD}" dt="2025-04-23T23:05:43.065" v="63" actId="20577"/>
          <ac:spMkLst>
            <pc:docMk/>
            <pc:sldMk cId="824163763" sldId="257"/>
            <ac:spMk id="3" creationId="{4B53314A-CC2A-061F-DF46-D09078F2B53D}"/>
          </ac:spMkLst>
        </pc:spChg>
        <pc:graphicFrameChg chg="add del mod">
          <ac:chgData name="Bhatnagar, Lohit" userId="S::lbhatna@purdue.edu::f68c5d11-15c7-4225-847d-938258e14a53" providerId="AD" clId="Web-{92740B7B-4D63-CDAB-83B9-5EB5AB3935FD}" dt="2025-04-23T23:06:22.847" v="70"/>
          <ac:graphicFrameMkLst>
            <pc:docMk/>
            <pc:sldMk cId="824163763" sldId="257"/>
            <ac:graphicFrameMk id="5" creationId="{20F5F655-76F0-D103-DFD9-83B46707FE47}"/>
          </ac:graphicFrameMkLst>
        </pc:graphicFrameChg>
      </pc:sldChg>
      <pc:sldChg chg="modSp">
        <pc:chgData name="Bhatnagar, Lohit" userId="S::lbhatna@purdue.edu::f68c5d11-15c7-4225-847d-938258e14a53" providerId="AD" clId="Web-{92740B7B-4D63-CDAB-83B9-5EB5AB3935FD}" dt="2025-04-23T23:06:25.753" v="71" actId="14100"/>
        <pc:sldMkLst>
          <pc:docMk/>
          <pc:sldMk cId="802139158" sldId="258"/>
        </pc:sldMkLst>
        <pc:graphicFrameChg chg="mod">
          <ac:chgData name="Bhatnagar, Lohit" userId="S::lbhatna@purdue.edu::f68c5d11-15c7-4225-847d-938258e14a53" providerId="AD" clId="Web-{92740B7B-4D63-CDAB-83B9-5EB5AB3935FD}" dt="2025-04-23T23:06:25.753" v="71" actId="14100"/>
          <ac:graphicFrameMkLst>
            <pc:docMk/>
            <pc:sldMk cId="802139158" sldId="258"/>
            <ac:graphicFrameMk id="4" creationId="{50D23A3B-2719-A828-E531-D0E789C8776E}"/>
          </ac:graphicFrameMkLst>
        </pc:graphicFrameChg>
      </pc:sldChg>
    </pc:docChg>
  </pc:docChgLst>
  <pc:docChgLst>
    <pc:chgData name="Emerson, Jackson Dean" userId="S::jdemerso@purdue.edu::c9d1999f-22b4-4754-9f69-24a0a22d8b61" providerId="AD" clId="Web-{7FB22680-F89F-DC3C-B2EE-98351BE0F830}"/>
    <pc:docChg chg="modSld">
      <pc:chgData name="Emerson, Jackson Dean" userId="S::jdemerso@purdue.edu::c9d1999f-22b4-4754-9f69-24a0a22d8b61" providerId="AD" clId="Web-{7FB22680-F89F-DC3C-B2EE-98351BE0F830}" dt="2025-04-27T19:58:46.554" v="1" actId="14100"/>
      <pc:docMkLst>
        <pc:docMk/>
      </pc:docMkLst>
      <pc:sldChg chg="modSp">
        <pc:chgData name="Emerson, Jackson Dean" userId="S::jdemerso@purdue.edu::c9d1999f-22b4-4754-9f69-24a0a22d8b61" providerId="AD" clId="Web-{7FB22680-F89F-DC3C-B2EE-98351BE0F830}" dt="2025-04-27T19:58:46.554" v="1" actId="14100"/>
        <pc:sldMkLst>
          <pc:docMk/>
          <pc:sldMk cId="2425051488" sldId="280"/>
        </pc:sldMkLst>
        <pc:spChg chg="mod">
          <ac:chgData name="Emerson, Jackson Dean" userId="S::jdemerso@purdue.edu::c9d1999f-22b4-4754-9f69-24a0a22d8b61" providerId="AD" clId="Web-{7FB22680-F89F-DC3C-B2EE-98351BE0F830}" dt="2025-04-27T19:58:46.554" v="1" actId="14100"/>
          <ac:spMkLst>
            <pc:docMk/>
            <pc:sldMk cId="2425051488" sldId="280"/>
            <ac:spMk id="3" creationId="{B5129931-41C7-967A-0F4E-975B00180361}"/>
          </ac:spMkLst>
        </pc:spChg>
      </pc:sldChg>
    </pc:docChg>
  </pc:docChgLst>
  <pc:docChgLst>
    <pc:chgData name="McKenna Renee Marlar" userId="S::mmarlar@purdue.edu::5f2ce72d-c871-4500-88db-68504fb4d98c" providerId="AD" clId="Web-{385B39E6-20B9-19A7-37AA-A41852CFD315}"/>
    <pc:docChg chg="modSld">
      <pc:chgData name="McKenna Renee Marlar" userId="S::mmarlar@purdue.edu::5f2ce72d-c871-4500-88db-68504fb4d98c" providerId="AD" clId="Web-{385B39E6-20B9-19A7-37AA-A41852CFD315}" dt="2025-03-25T13:52:01.618" v="1" actId="20577"/>
      <pc:docMkLst>
        <pc:docMk/>
      </pc:docMkLst>
      <pc:sldChg chg="modSp">
        <pc:chgData name="McKenna Renee Marlar" userId="S::mmarlar@purdue.edu::5f2ce72d-c871-4500-88db-68504fb4d98c" providerId="AD" clId="Web-{385B39E6-20B9-19A7-37AA-A41852CFD315}" dt="2025-03-25T13:52:01.618" v="1" actId="20577"/>
        <pc:sldMkLst>
          <pc:docMk/>
          <pc:sldMk cId="2420507801" sldId="260"/>
        </pc:sldMkLst>
        <pc:graphicFrameChg chg="modGraphic">
          <ac:chgData name="McKenna Renee Marlar" userId="S::mmarlar@purdue.edu::5f2ce72d-c871-4500-88db-68504fb4d98c" providerId="AD" clId="Web-{385B39E6-20B9-19A7-37AA-A41852CFD315}" dt="2025-03-25T13:52:01.618" v="1" actId="20577"/>
          <ac:graphicFrameMkLst>
            <pc:docMk/>
            <pc:sldMk cId="2420507801" sldId="260"/>
            <ac:graphicFrameMk id="4" creationId="{9F32933C-FC72-5D99-C95A-0D4D65B4789D}"/>
          </ac:graphicFrameMkLst>
        </pc:graphicFrameChg>
      </pc:sldChg>
    </pc:docChg>
  </pc:docChgLst>
  <pc:docChgLst>
    <pc:chgData name="McKenna Renee Marlar" userId="S::mmarlar@purdue.edu::5f2ce72d-c871-4500-88db-68504fb4d98c" providerId="AD" clId="Web-{FB669A3E-66E1-E5DB-2E75-851EEC592F66}"/>
    <pc:docChg chg="sldOrd">
      <pc:chgData name="McKenna Renee Marlar" userId="S::mmarlar@purdue.edu::5f2ce72d-c871-4500-88db-68504fb4d98c" providerId="AD" clId="Web-{FB669A3E-66E1-E5DB-2E75-851EEC592F66}" dt="2025-04-24T02:22:40.520" v="1"/>
      <pc:docMkLst>
        <pc:docMk/>
      </pc:docMkLst>
      <pc:sldChg chg="ord">
        <pc:chgData name="McKenna Renee Marlar" userId="S::mmarlar@purdue.edu::5f2ce72d-c871-4500-88db-68504fb4d98c" providerId="AD" clId="Web-{FB669A3E-66E1-E5DB-2E75-851EEC592F66}" dt="2025-04-24T02:22:40.520" v="1"/>
        <pc:sldMkLst>
          <pc:docMk/>
          <pc:sldMk cId="2420507801" sldId="260"/>
        </pc:sldMkLst>
      </pc:sldChg>
    </pc:docChg>
  </pc:docChgLst>
  <pc:docChgLst>
    <pc:chgData name="McKenna Renee Marlar" userId="S::mmarlar@purdue.edu::5f2ce72d-c871-4500-88db-68504fb4d98c" providerId="AD" clId="Web-{2DB26FFF-7CF9-92D2-1BD8-3E30A276BC4E}"/>
    <pc:docChg chg="addSld delSld modSld">
      <pc:chgData name="McKenna Renee Marlar" userId="S::mmarlar@purdue.edu::5f2ce72d-c871-4500-88db-68504fb4d98c" providerId="AD" clId="Web-{2DB26FFF-7CF9-92D2-1BD8-3E30A276BC4E}" dt="2025-04-24T15:05:37.991" v="1966"/>
      <pc:docMkLst>
        <pc:docMk/>
      </pc:docMkLst>
      <pc:sldChg chg="modSp">
        <pc:chgData name="McKenna Renee Marlar" userId="S::mmarlar@purdue.edu::5f2ce72d-c871-4500-88db-68504fb4d98c" providerId="AD" clId="Web-{2DB26FFF-7CF9-92D2-1BD8-3E30A276BC4E}" dt="2025-04-24T15:05:37.991" v="1966"/>
        <pc:sldMkLst>
          <pc:docMk/>
          <pc:sldMk cId="3260952401" sldId="284"/>
        </pc:sldMkLst>
        <pc:spChg chg="mod">
          <ac:chgData name="McKenna Renee Marlar" userId="S::mmarlar@purdue.edu::5f2ce72d-c871-4500-88db-68504fb4d98c" providerId="AD" clId="Web-{2DB26FFF-7CF9-92D2-1BD8-3E30A276BC4E}" dt="2025-04-24T13:38:49.731" v="252" actId="20577"/>
          <ac:spMkLst>
            <pc:docMk/>
            <pc:sldMk cId="3260952401" sldId="284"/>
            <ac:spMk id="5" creationId="{DCE075D3-32CE-3C81-34A0-FBAB5D94ECCD}"/>
          </ac:spMkLst>
        </pc:spChg>
        <pc:graphicFrameChg chg="mod modGraphic">
          <ac:chgData name="McKenna Renee Marlar" userId="S::mmarlar@purdue.edu::5f2ce72d-c871-4500-88db-68504fb4d98c" providerId="AD" clId="Web-{2DB26FFF-7CF9-92D2-1BD8-3E30A276BC4E}" dt="2025-04-24T15:05:37.991" v="1966"/>
          <ac:graphicFrameMkLst>
            <pc:docMk/>
            <pc:sldMk cId="3260952401" sldId="284"/>
            <ac:graphicFrameMk id="4" creationId="{057C5FCF-710F-FDAE-9F7A-59756A08E58C}"/>
          </ac:graphicFrameMkLst>
        </pc:graphicFrameChg>
      </pc:sldChg>
      <pc:sldChg chg="addSp delSp modSp">
        <pc:chgData name="McKenna Renee Marlar" userId="S::mmarlar@purdue.edu::5f2ce72d-c871-4500-88db-68504fb4d98c" providerId="AD" clId="Web-{2DB26FFF-7CF9-92D2-1BD8-3E30A276BC4E}" dt="2025-04-24T15:04:39.038" v="1931"/>
        <pc:sldMkLst>
          <pc:docMk/>
          <pc:sldMk cId="4005708599" sldId="287"/>
        </pc:sldMkLst>
        <pc:graphicFrameChg chg="mod modGraphic">
          <ac:chgData name="McKenna Renee Marlar" userId="S::mmarlar@purdue.edu::5f2ce72d-c871-4500-88db-68504fb4d98c" providerId="AD" clId="Web-{2DB26FFF-7CF9-92D2-1BD8-3E30A276BC4E}" dt="2025-04-24T15:04:39.038" v="1931"/>
          <ac:graphicFrameMkLst>
            <pc:docMk/>
            <pc:sldMk cId="4005708599" sldId="287"/>
            <ac:graphicFrameMk id="4" creationId="{DB92AAF5-CDFC-D7FB-EFF9-203AAFCB7C2A}"/>
          </ac:graphicFrameMkLst>
        </pc:graphicFrameChg>
        <pc:graphicFrameChg chg="add del mod">
          <ac:chgData name="McKenna Renee Marlar" userId="S::mmarlar@purdue.edu::5f2ce72d-c871-4500-88db-68504fb4d98c" providerId="AD" clId="Web-{2DB26FFF-7CF9-92D2-1BD8-3E30A276BC4E}" dt="2025-04-24T14:15:02.149" v="1454"/>
          <ac:graphicFrameMkLst>
            <pc:docMk/>
            <pc:sldMk cId="4005708599" sldId="287"/>
            <ac:graphicFrameMk id="5" creationId="{507A1E31-54C8-24DB-57EB-51D7D44CDE2E}"/>
          </ac:graphicFrameMkLst>
        </pc:graphicFrameChg>
      </pc:sldChg>
      <pc:sldChg chg="modSp">
        <pc:chgData name="McKenna Renee Marlar" userId="S::mmarlar@purdue.edu::5f2ce72d-c871-4500-88db-68504fb4d98c" providerId="AD" clId="Web-{2DB26FFF-7CF9-92D2-1BD8-3E30A276BC4E}" dt="2025-04-24T15:04:56.069" v="1963"/>
        <pc:sldMkLst>
          <pc:docMk/>
          <pc:sldMk cId="3348752024" sldId="293"/>
        </pc:sldMkLst>
        <pc:spChg chg="mod">
          <ac:chgData name="McKenna Renee Marlar" userId="S::mmarlar@purdue.edu::5f2ce72d-c871-4500-88db-68504fb4d98c" providerId="AD" clId="Web-{2DB26FFF-7CF9-92D2-1BD8-3E30A276BC4E}" dt="2025-04-24T14:16:02.306" v="1526" actId="1076"/>
          <ac:spMkLst>
            <pc:docMk/>
            <pc:sldMk cId="3348752024" sldId="293"/>
            <ac:spMk id="3" creationId="{B840BBA8-8E57-6132-575F-246F09BBCBC1}"/>
          </ac:spMkLst>
        </pc:spChg>
        <pc:graphicFrameChg chg="mod modGraphic">
          <ac:chgData name="McKenna Renee Marlar" userId="S::mmarlar@purdue.edu::5f2ce72d-c871-4500-88db-68504fb4d98c" providerId="AD" clId="Web-{2DB26FFF-7CF9-92D2-1BD8-3E30A276BC4E}" dt="2025-04-24T15:04:56.069" v="1963"/>
          <ac:graphicFrameMkLst>
            <pc:docMk/>
            <pc:sldMk cId="3348752024" sldId="293"/>
            <ac:graphicFrameMk id="4" creationId="{332C2B86-9A9E-5385-2A65-F8958E75412C}"/>
          </ac:graphicFrameMkLst>
        </pc:graphicFrameChg>
      </pc:sldChg>
      <pc:sldChg chg="modSp">
        <pc:chgData name="McKenna Renee Marlar" userId="S::mmarlar@purdue.edu::5f2ce72d-c871-4500-88db-68504fb4d98c" providerId="AD" clId="Web-{2DB26FFF-7CF9-92D2-1BD8-3E30A276BC4E}" dt="2025-04-24T13:55:54.555" v="1053" actId="1076"/>
        <pc:sldMkLst>
          <pc:docMk/>
          <pc:sldMk cId="756126793" sldId="295"/>
        </pc:sldMkLst>
        <pc:spChg chg="mod">
          <ac:chgData name="McKenna Renee Marlar" userId="S::mmarlar@purdue.edu::5f2ce72d-c871-4500-88db-68504fb4d98c" providerId="AD" clId="Web-{2DB26FFF-7CF9-92D2-1BD8-3E30A276BC4E}" dt="2025-04-24T13:55:54.555" v="1053" actId="1076"/>
          <ac:spMkLst>
            <pc:docMk/>
            <pc:sldMk cId="756126793" sldId="295"/>
            <ac:spMk id="4" creationId="{D9A1EFD4-5B80-90F3-8D3F-9E20E09E4DCE}"/>
          </ac:spMkLst>
        </pc:spChg>
      </pc:sldChg>
      <pc:sldChg chg="modSp">
        <pc:chgData name="McKenna Renee Marlar" userId="S::mmarlar@purdue.edu::5f2ce72d-c871-4500-88db-68504fb4d98c" providerId="AD" clId="Web-{2DB26FFF-7CF9-92D2-1BD8-3E30A276BC4E}" dt="2025-04-24T13:56:23.118" v="1072" actId="1076"/>
        <pc:sldMkLst>
          <pc:docMk/>
          <pc:sldMk cId="794628101" sldId="298"/>
        </pc:sldMkLst>
        <pc:spChg chg="mod">
          <ac:chgData name="McKenna Renee Marlar" userId="S::mmarlar@purdue.edu::5f2ce72d-c871-4500-88db-68504fb4d98c" providerId="AD" clId="Web-{2DB26FFF-7CF9-92D2-1BD8-3E30A276BC4E}" dt="2025-04-24T13:56:23.118" v="1072" actId="1076"/>
          <ac:spMkLst>
            <pc:docMk/>
            <pc:sldMk cId="794628101" sldId="298"/>
            <ac:spMk id="6" creationId="{E726429A-3191-F675-E650-7E8DECA52B33}"/>
          </ac:spMkLst>
        </pc:spChg>
      </pc:sldChg>
      <pc:sldChg chg="new del">
        <pc:chgData name="McKenna Renee Marlar" userId="S::mmarlar@purdue.edu::5f2ce72d-c871-4500-88db-68504fb4d98c" providerId="AD" clId="Web-{2DB26FFF-7CF9-92D2-1BD8-3E30A276BC4E}" dt="2025-04-24T14:15:37.009" v="1492"/>
        <pc:sldMkLst>
          <pc:docMk/>
          <pc:sldMk cId="1747630406" sldId="299"/>
        </pc:sldMkLst>
      </pc:sldChg>
      <pc:sldChg chg="modSp">
        <pc:chgData name="McKenna Renee Marlar" userId="S::mmarlar@purdue.edu::5f2ce72d-c871-4500-88db-68504fb4d98c" providerId="AD" clId="Web-{2DB26FFF-7CF9-92D2-1BD8-3E30A276BC4E}" dt="2025-04-24T15:03:18.913" v="1864"/>
        <pc:sldMkLst>
          <pc:docMk/>
          <pc:sldMk cId="1508809783" sldId="300"/>
        </pc:sldMkLst>
        <pc:graphicFrameChg chg="modGraphic">
          <ac:chgData name="McKenna Renee Marlar" userId="S::mmarlar@purdue.edu::5f2ce72d-c871-4500-88db-68504fb4d98c" providerId="AD" clId="Web-{2DB26FFF-7CF9-92D2-1BD8-3E30A276BC4E}" dt="2025-04-24T15:03:18.913" v="1864"/>
          <ac:graphicFrameMkLst>
            <pc:docMk/>
            <pc:sldMk cId="1508809783" sldId="300"/>
            <ac:graphicFrameMk id="6" creationId="{E914CCE8-DEA6-6D5D-CAA2-78C6849FBC81}"/>
          </ac:graphicFrameMkLst>
        </pc:graphicFrameChg>
      </pc:sldChg>
    </pc:docChg>
  </pc:docChgLst>
  <pc:docChgLst>
    <pc:chgData name="Sledz, Charles Nolan" userId="d8af1059-b590-4933-a85b-1ffc1576c559" providerId="ADAL" clId="{709EDE62-C5DF-402E-820C-6B091E70AC4F}"/>
    <pc:docChg chg="undo custSel addSld delSld modSld sldOrd">
      <pc:chgData name="Sledz, Charles Nolan" userId="d8af1059-b590-4933-a85b-1ffc1576c559" providerId="ADAL" clId="{709EDE62-C5DF-402E-820C-6B091E70AC4F}" dt="2025-04-24T06:08:52.609" v="2267" actId="20577"/>
      <pc:docMkLst>
        <pc:docMk/>
      </pc:docMkLst>
      <pc:sldChg chg="del mod modShow">
        <pc:chgData name="Sledz, Charles Nolan" userId="d8af1059-b590-4933-a85b-1ffc1576c559" providerId="ADAL" clId="{709EDE62-C5DF-402E-820C-6B091E70AC4F}" dt="2025-04-24T06:08:02.764" v="2180" actId="47"/>
        <pc:sldMkLst>
          <pc:docMk/>
          <pc:sldMk cId="3655634199" sldId="272"/>
        </pc:sldMkLst>
      </pc:sldChg>
      <pc:sldChg chg="del mod modShow">
        <pc:chgData name="Sledz, Charles Nolan" userId="d8af1059-b590-4933-a85b-1ffc1576c559" providerId="ADAL" clId="{709EDE62-C5DF-402E-820C-6B091E70AC4F}" dt="2025-04-24T06:08:04.006" v="2181" actId="47"/>
        <pc:sldMkLst>
          <pc:docMk/>
          <pc:sldMk cId="4202365161" sldId="273"/>
        </pc:sldMkLst>
      </pc:sldChg>
      <pc:sldChg chg="del">
        <pc:chgData name="Sledz, Charles Nolan" userId="d8af1059-b590-4933-a85b-1ffc1576c559" providerId="ADAL" clId="{709EDE62-C5DF-402E-820C-6B091E70AC4F}" dt="2025-04-24T05:38:12.254" v="1595" actId="47"/>
        <pc:sldMkLst>
          <pc:docMk/>
          <pc:sldMk cId="3534459824" sldId="279"/>
        </pc:sldMkLst>
      </pc:sldChg>
      <pc:sldChg chg="modSp new mod ord">
        <pc:chgData name="Sledz, Charles Nolan" userId="d8af1059-b590-4933-a85b-1ffc1576c559" providerId="ADAL" clId="{709EDE62-C5DF-402E-820C-6B091E70AC4F}" dt="2025-04-24T05:36:28.580" v="1551" actId="20577"/>
        <pc:sldMkLst>
          <pc:docMk/>
          <pc:sldMk cId="2425051488" sldId="280"/>
        </pc:sldMkLst>
        <pc:spChg chg="mod">
          <ac:chgData name="Sledz, Charles Nolan" userId="d8af1059-b590-4933-a85b-1ffc1576c559" providerId="ADAL" clId="{709EDE62-C5DF-402E-820C-6B091E70AC4F}" dt="2025-04-24T04:55:52.182" v="297" actId="20577"/>
          <ac:spMkLst>
            <pc:docMk/>
            <pc:sldMk cId="2425051488" sldId="280"/>
            <ac:spMk id="2" creationId="{E6D41825-CDC7-4E51-6EE0-45D4FD9787B6}"/>
          </ac:spMkLst>
        </pc:spChg>
        <pc:spChg chg="mod">
          <ac:chgData name="Sledz, Charles Nolan" userId="d8af1059-b590-4933-a85b-1ffc1576c559" providerId="ADAL" clId="{709EDE62-C5DF-402E-820C-6B091E70AC4F}" dt="2025-04-24T05:36:28.580" v="1551" actId="20577"/>
          <ac:spMkLst>
            <pc:docMk/>
            <pc:sldMk cId="2425051488" sldId="280"/>
            <ac:spMk id="3" creationId="{B5129931-41C7-967A-0F4E-975B00180361}"/>
          </ac:spMkLst>
        </pc:spChg>
      </pc:sldChg>
      <pc:sldChg chg="addSp modSp add mod ord">
        <pc:chgData name="Sledz, Charles Nolan" userId="d8af1059-b590-4933-a85b-1ffc1576c559" providerId="ADAL" clId="{709EDE62-C5DF-402E-820C-6B091E70AC4F}" dt="2025-04-24T05:54:38.655" v="1999" actId="113"/>
        <pc:sldMkLst>
          <pc:docMk/>
          <pc:sldMk cId="352015110" sldId="281"/>
        </pc:sldMkLst>
        <pc:spChg chg="mod">
          <ac:chgData name="Sledz, Charles Nolan" userId="d8af1059-b590-4933-a85b-1ffc1576c559" providerId="ADAL" clId="{709EDE62-C5DF-402E-820C-6B091E70AC4F}" dt="2025-04-24T05:05:33.391" v="656" actId="20577"/>
          <ac:spMkLst>
            <pc:docMk/>
            <pc:sldMk cId="352015110" sldId="281"/>
            <ac:spMk id="2" creationId="{2540A88B-90EA-D7F1-8479-FE984CDFD9CD}"/>
          </ac:spMkLst>
        </pc:spChg>
        <pc:spChg chg="mod">
          <ac:chgData name="Sledz, Charles Nolan" userId="d8af1059-b590-4933-a85b-1ffc1576c559" providerId="ADAL" clId="{709EDE62-C5DF-402E-820C-6B091E70AC4F}" dt="2025-04-24T05:21:23.124" v="1147" actId="20577"/>
          <ac:spMkLst>
            <pc:docMk/>
            <pc:sldMk cId="352015110" sldId="281"/>
            <ac:spMk id="3" creationId="{9EE1C6A1-431C-97BA-3BE1-4C954A1C84DD}"/>
          </ac:spMkLst>
        </pc:spChg>
        <pc:spChg chg="add mod">
          <ac:chgData name="Sledz, Charles Nolan" userId="d8af1059-b590-4933-a85b-1ffc1576c559" providerId="ADAL" clId="{709EDE62-C5DF-402E-820C-6B091E70AC4F}" dt="2025-04-24T05:54:38.655" v="1999" actId="113"/>
          <ac:spMkLst>
            <pc:docMk/>
            <pc:sldMk cId="352015110" sldId="281"/>
            <ac:spMk id="4" creationId="{4996A499-BF20-00FE-9ADD-DF1B21CE2917}"/>
          </ac:spMkLst>
        </pc:spChg>
      </pc:sldChg>
      <pc:sldChg chg="modSp add mod">
        <pc:chgData name="Sledz, Charles Nolan" userId="d8af1059-b590-4933-a85b-1ffc1576c559" providerId="ADAL" clId="{709EDE62-C5DF-402E-820C-6B091E70AC4F}" dt="2025-04-24T04:57:11.513" v="344" actId="20577"/>
        <pc:sldMkLst>
          <pc:docMk/>
          <pc:sldMk cId="2893818115" sldId="282"/>
        </pc:sldMkLst>
        <pc:spChg chg="mod">
          <ac:chgData name="Sledz, Charles Nolan" userId="d8af1059-b590-4933-a85b-1ffc1576c559" providerId="ADAL" clId="{709EDE62-C5DF-402E-820C-6B091E70AC4F}" dt="2025-04-24T04:57:08.442" v="343" actId="20577"/>
          <ac:spMkLst>
            <pc:docMk/>
            <pc:sldMk cId="2893818115" sldId="282"/>
            <ac:spMk id="2" creationId="{B0F24E6A-99FB-D32E-ACF9-5292A3D74445}"/>
          </ac:spMkLst>
        </pc:spChg>
        <pc:spChg chg="mod">
          <ac:chgData name="Sledz, Charles Nolan" userId="d8af1059-b590-4933-a85b-1ffc1576c559" providerId="ADAL" clId="{709EDE62-C5DF-402E-820C-6B091E70AC4F}" dt="2025-04-24T04:57:11.513" v="344" actId="20577"/>
          <ac:spMkLst>
            <pc:docMk/>
            <pc:sldMk cId="2893818115" sldId="282"/>
            <ac:spMk id="3" creationId="{9833C5E4-4B1F-7A1B-B216-E027772C35D3}"/>
          </ac:spMkLst>
        </pc:spChg>
      </pc:sldChg>
      <pc:sldChg chg="modSp add mod">
        <pc:chgData name="Sledz, Charles Nolan" userId="d8af1059-b590-4933-a85b-1ffc1576c559" providerId="ADAL" clId="{709EDE62-C5DF-402E-820C-6B091E70AC4F}" dt="2025-04-24T05:36:20.348" v="1549" actId="20577"/>
        <pc:sldMkLst>
          <pc:docMk/>
          <pc:sldMk cId="3930233577" sldId="283"/>
        </pc:sldMkLst>
        <pc:spChg chg="mod">
          <ac:chgData name="Sledz, Charles Nolan" userId="d8af1059-b590-4933-a85b-1ffc1576c559" providerId="ADAL" clId="{709EDE62-C5DF-402E-820C-6B091E70AC4F}" dt="2025-04-24T04:57:46.121" v="382" actId="20577"/>
          <ac:spMkLst>
            <pc:docMk/>
            <pc:sldMk cId="3930233577" sldId="283"/>
            <ac:spMk id="2" creationId="{AF4FAE7B-B42C-806C-C1A1-C7C54983187E}"/>
          </ac:spMkLst>
        </pc:spChg>
        <pc:spChg chg="mod">
          <ac:chgData name="Sledz, Charles Nolan" userId="d8af1059-b590-4933-a85b-1ffc1576c559" providerId="ADAL" clId="{709EDE62-C5DF-402E-820C-6B091E70AC4F}" dt="2025-04-24T05:36:20.348" v="1549" actId="20577"/>
          <ac:spMkLst>
            <pc:docMk/>
            <pc:sldMk cId="3930233577" sldId="283"/>
            <ac:spMk id="3" creationId="{6ED456C8-64AB-44BD-DFAD-4A8F77F61BF8}"/>
          </ac:spMkLst>
        </pc:spChg>
      </pc:sldChg>
      <pc:sldChg chg="addSp delSp modSp add mod">
        <pc:chgData name="Sledz, Charles Nolan" userId="d8af1059-b590-4933-a85b-1ffc1576c559" providerId="ADAL" clId="{709EDE62-C5DF-402E-820C-6B091E70AC4F}" dt="2025-04-24T05:16:30.437" v="967" actId="20577"/>
        <pc:sldMkLst>
          <pc:docMk/>
          <pc:sldMk cId="3260952401" sldId="284"/>
        </pc:sldMkLst>
        <pc:spChg chg="mod">
          <ac:chgData name="Sledz, Charles Nolan" userId="d8af1059-b590-4933-a85b-1ffc1576c559" providerId="ADAL" clId="{709EDE62-C5DF-402E-820C-6B091E70AC4F}" dt="2025-04-24T05:03:42.605" v="560" actId="20577"/>
          <ac:spMkLst>
            <pc:docMk/>
            <pc:sldMk cId="3260952401" sldId="284"/>
            <ac:spMk id="2" creationId="{708E7637-6971-8861-1430-4032781E1F3A}"/>
          </ac:spMkLst>
        </pc:spChg>
        <pc:spChg chg="del mod">
          <ac:chgData name="Sledz, Charles Nolan" userId="d8af1059-b590-4933-a85b-1ffc1576c559" providerId="ADAL" clId="{709EDE62-C5DF-402E-820C-6B091E70AC4F}" dt="2025-04-24T05:03:49.359" v="562" actId="3680"/>
          <ac:spMkLst>
            <pc:docMk/>
            <pc:sldMk cId="3260952401" sldId="284"/>
            <ac:spMk id="3" creationId="{12C2AA9A-A2C9-52DA-3F71-E9A8C56B6A46}"/>
          </ac:spMkLst>
        </pc:spChg>
        <pc:spChg chg="add mod">
          <ac:chgData name="Sledz, Charles Nolan" userId="d8af1059-b590-4933-a85b-1ffc1576c559" providerId="ADAL" clId="{709EDE62-C5DF-402E-820C-6B091E70AC4F}" dt="2025-04-24T05:16:30.437" v="967" actId="20577"/>
          <ac:spMkLst>
            <pc:docMk/>
            <pc:sldMk cId="3260952401" sldId="284"/>
            <ac:spMk id="5" creationId="{DCE075D3-32CE-3C81-34A0-FBAB5D94ECCD}"/>
          </ac:spMkLst>
        </pc:spChg>
        <pc:graphicFrameChg chg="add mod ord modGraphic">
          <ac:chgData name="Sledz, Charles Nolan" userId="d8af1059-b590-4933-a85b-1ffc1576c559" providerId="ADAL" clId="{709EDE62-C5DF-402E-820C-6B091E70AC4F}" dt="2025-04-24T05:07:56.219" v="738" actId="2166"/>
          <ac:graphicFrameMkLst>
            <pc:docMk/>
            <pc:sldMk cId="3260952401" sldId="284"/>
            <ac:graphicFrameMk id="4" creationId="{057C5FCF-710F-FDAE-9F7A-59756A08E58C}"/>
          </ac:graphicFrameMkLst>
        </pc:graphicFrameChg>
      </pc:sldChg>
      <pc:sldChg chg="modSp add mod">
        <pc:chgData name="Sledz, Charles Nolan" userId="d8af1059-b590-4933-a85b-1ffc1576c559" providerId="ADAL" clId="{709EDE62-C5DF-402E-820C-6B091E70AC4F}" dt="2025-04-24T05:36:09.273" v="1545" actId="20577"/>
        <pc:sldMkLst>
          <pc:docMk/>
          <pc:sldMk cId="517926870" sldId="285"/>
        </pc:sldMkLst>
        <pc:spChg chg="mod">
          <ac:chgData name="Sledz, Charles Nolan" userId="d8af1059-b590-4933-a85b-1ffc1576c559" providerId="ADAL" clId="{709EDE62-C5DF-402E-820C-6B091E70AC4F}" dt="2025-04-24T05:04:26.550" v="623" actId="20577"/>
          <ac:spMkLst>
            <pc:docMk/>
            <pc:sldMk cId="517926870" sldId="285"/>
            <ac:spMk id="2" creationId="{1F70668A-06FD-E6BA-1301-0B2E0EF3005F}"/>
          </ac:spMkLst>
        </pc:spChg>
        <pc:spChg chg="mod">
          <ac:chgData name="Sledz, Charles Nolan" userId="d8af1059-b590-4933-a85b-1ffc1576c559" providerId="ADAL" clId="{709EDE62-C5DF-402E-820C-6B091E70AC4F}" dt="2025-04-24T05:36:09.273" v="1545" actId="20577"/>
          <ac:spMkLst>
            <pc:docMk/>
            <pc:sldMk cId="517926870" sldId="285"/>
            <ac:spMk id="3" creationId="{B26E716B-1CD7-2C81-14E3-3508092C4345}"/>
          </ac:spMkLst>
        </pc:spChg>
      </pc:sldChg>
      <pc:sldChg chg="modSp add del mod">
        <pc:chgData name="Sledz, Charles Nolan" userId="d8af1059-b590-4933-a85b-1ffc1576c559" providerId="ADAL" clId="{709EDE62-C5DF-402E-820C-6B091E70AC4F}" dt="2025-04-24T05:11:57.598" v="837" actId="47"/>
        <pc:sldMkLst>
          <pc:docMk/>
          <pc:sldMk cId="954080392" sldId="286"/>
        </pc:sldMkLst>
        <pc:spChg chg="mod">
          <ac:chgData name="Sledz, Charles Nolan" userId="d8af1059-b590-4933-a85b-1ffc1576c559" providerId="ADAL" clId="{709EDE62-C5DF-402E-820C-6B091E70AC4F}" dt="2025-04-24T05:04:30.301" v="630" actId="20577"/>
          <ac:spMkLst>
            <pc:docMk/>
            <pc:sldMk cId="954080392" sldId="286"/>
            <ac:spMk id="2" creationId="{9E04B13E-E9D1-1FEE-0446-56C151530354}"/>
          </ac:spMkLst>
        </pc:spChg>
      </pc:sldChg>
      <pc:sldChg chg="modSp add mod">
        <pc:chgData name="Sledz, Charles Nolan" userId="d8af1059-b590-4933-a85b-1ffc1576c559" providerId="ADAL" clId="{709EDE62-C5DF-402E-820C-6B091E70AC4F}" dt="2025-04-24T05:18:01.836" v="1014" actId="20577"/>
        <pc:sldMkLst>
          <pc:docMk/>
          <pc:sldMk cId="4005708599" sldId="287"/>
        </pc:sldMkLst>
        <pc:spChg chg="mod">
          <ac:chgData name="Sledz, Charles Nolan" userId="d8af1059-b590-4933-a85b-1ffc1576c559" providerId="ADAL" clId="{709EDE62-C5DF-402E-820C-6B091E70AC4F}" dt="2025-04-24T05:06:41.928" v="707" actId="20577"/>
          <ac:spMkLst>
            <pc:docMk/>
            <pc:sldMk cId="4005708599" sldId="287"/>
            <ac:spMk id="2" creationId="{6353827F-38C9-E017-186D-1E0F96D2AC43}"/>
          </ac:spMkLst>
        </pc:spChg>
        <pc:graphicFrameChg chg="modGraphic">
          <ac:chgData name="Sledz, Charles Nolan" userId="d8af1059-b590-4933-a85b-1ffc1576c559" providerId="ADAL" clId="{709EDE62-C5DF-402E-820C-6B091E70AC4F}" dt="2025-04-24T05:18:01.836" v="1014" actId="20577"/>
          <ac:graphicFrameMkLst>
            <pc:docMk/>
            <pc:sldMk cId="4005708599" sldId="287"/>
            <ac:graphicFrameMk id="4" creationId="{DB92AAF5-CDFC-D7FB-EFF9-203AAFCB7C2A}"/>
          </ac:graphicFrameMkLst>
        </pc:graphicFrameChg>
      </pc:sldChg>
      <pc:sldChg chg="modSp add mod">
        <pc:chgData name="Sledz, Charles Nolan" userId="d8af1059-b590-4933-a85b-1ffc1576c559" providerId="ADAL" clId="{709EDE62-C5DF-402E-820C-6B091E70AC4F}" dt="2025-04-24T05:35:57.118" v="1539" actId="20577"/>
        <pc:sldMkLst>
          <pc:docMk/>
          <pc:sldMk cId="4047376226" sldId="288"/>
        </pc:sldMkLst>
        <pc:spChg chg="mod">
          <ac:chgData name="Sledz, Charles Nolan" userId="d8af1059-b590-4933-a85b-1ffc1576c559" providerId="ADAL" clId="{709EDE62-C5DF-402E-820C-6B091E70AC4F}" dt="2025-04-24T05:12:01.243" v="844" actId="20577"/>
          <ac:spMkLst>
            <pc:docMk/>
            <pc:sldMk cId="4047376226" sldId="288"/>
            <ac:spMk id="2" creationId="{4C74CDC3-1133-9497-31BB-AC00AF814840}"/>
          </ac:spMkLst>
        </pc:spChg>
        <pc:spChg chg="mod">
          <ac:chgData name="Sledz, Charles Nolan" userId="d8af1059-b590-4933-a85b-1ffc1576c559" providerId="ADAL" clId="{709EDE62-C5DF-402E-820C-6B091E70AC4F}" dt="2025-04-24T05:35:57.118" v="1539" actId="20577"/>
          <ac:spMkLst>
            <pc:docMk/>
            <pc:sldMk cId="4047376226" sldId="288"/>
            <ac:spMk id="3" creationId="{C12B4926-BDB1-8694-4406-B71A3F8A7E3D}"/>
          </ac:spMkLst>
        </pc:spChg>
      </pc:sldChg>
      <pc:sldChg chg="add del">
        <pc:chgData name="Sledz, Charles Nolan" userId="d8af1059-b590-4933-a85b-1ffc1576c559" providerId="ADAL" clId="{709EDE62-C5DF-402E-820C-6B091E70AC4F}" dt="2025-04-24T05:11:06.500" v="822"/>
        <pc:sldMkLst>
          <pc:docMk/>
          <pc:sldMk cId="4194918926" sldId="288"/>
        </pc:sldMkLst>
      </pc:sldChg>
      <pc:sldChg chg="add del">
        <pc:chgData name="Sledz, Charles Nolan" userId="d8af1059-b590-4933-a85b-1ffc1576c559" providerId="ADAL" clId="{709EDE62-C5DF-402E-820C-6B091E70AC4F}" dt="2025-04-24T05:16:57.893" v="969" actId="47"/>
        <pc:sldMkLst>
          <pc:docMk/>
          <pc:sldMk cId="2399520352" sldId="289"/>
        </pc:sldMkLst>
      </pc:sldChg>
      <pc:sldChg chg="add del">
        <pc:chgData name="Sledz, Charles Nolan" userId="d8af1059-b590-4933-a85b-1ffc1576c559" providerId="ADAL" clId="{709EDE62-C5DF-402E-820C-6B091E70AC4F}" dt="2025-04-24T05:19:37.038" v="1099" actId="47"/>
        <pc:sldMkLst>
          <pc:docMk/>
          <pc:sldMk cId="2465393791" sldId="290"/>
        </pc:sldMkLst>
      </pc:sldChg>
      <pc:sldChg chg="add del">
        <pc:chgData name="Sledz, Charles Nolan" userId="d8af1059-b590-4933-a85b-1ffc1576c559" providerId="ADAL" clId="{709EDE62-C5DF-402E-820C-6B091E70AC4F}" dt="2025-04-24T05:19:38.462" v="1100" actId="47"/>
        <pc:sldMkLst>
          <pc:docMk/>
          <pc:sldMk cId="2087223817" sldId="291"/>
        </pc:sldMkLst>
      </pc:sldChg>
      <pc:sldChg chg="add del">
        <pc:chgData name="Sledz, Charles Nolan" userId="d8af1059-b590-4933-a85b-1ffc1576c559" providerId="ADAL" clId="{709EDE62-C5DF-402E-820C-6B091E70AC4F}" dt="2025-04-24T05:19:39.522" v="1101" actId="47"/>
        <pc:sldMkLst>
          <pc:docMk/>
          <pc:sldMk cId="694115321" sldId="292"/>
        </pc:sldMkLst>
      </pc:sldChg>
      <pc:sldChg chg="addSp modSp add mod">
        <pc:chgData name="Sledz, Charles Nolan" userId="d8af1059-b590-4933-a85b-1ffc1576c559" providerId="ADAL" clId="{709EDE62-C5DF-402E-820C-6B091E70AC4F}" dt="2025-04-24T06:08:52.609" v="2267" actId="20577"/>
        <pc:sldMkLst>
          <pc:docMk/>
          <pc:sldMk cId="3348752024" sldId="293"/>
        </pc:sldMkLst>
        <pc:spChg chg="add mod">
          <ac:chgData name="Sledz, Charles Nolan" userId="d8af1059-b590-4933-a85b-1ffc1576c559" providerId="ADAL" clId="{709EDE62-C5DF-402E-820C-6B091E70AC4F}" dt="2025-04-24T06:08:52.609" v="2267" actId="20577"/>
          <ac:spMkLst>
            <pc:docMk/>
            <pc:sldMk cId="3348752024" sldId="293"/>
            <ac:spMk id="3" creationId="{B840BBA8-8E57-6132-575F-246F09BBCBC1}"/>
          </ac:spMkLst>
        </pc:spChg>
        <pc:graphicFrameChg chg="modGraphic">
          <ac:chgData name="Sledz, Charles Nolan" userId="d8af1059-b590-4933-a85b-1ffc1576c559" providerId="ADAL" clId="{709EDE62-C5DF-402E-820C-6B091E70AC4F}" dt="2025-04-24T05:18:40.928" v="1098" actId="2166"/>
          <ac:graphicFrameMkLst>
            <pc:docMk/>
            <pc:sldMk cId="3348752024" sldId="293"/>
            <ac:graphicFrameMk id="4" creationId="{332C2B86-9A9E-5385-2A65-F8958E75412C}"/>
          </ac:graphicFrameMkLst>
        </pc:graphicFrameChg>
      </pc:sldChg>
      <pc:sldChg chg="addSp modSp add mod">
        <pc:chgData name="Sledz, Charles Nolan" userId="d8af1059-b590-4933-a85b-1ffc1576c559" providerId="ADAL" clId="{709EDE62-C5DF-402E-820C-6B091E70AC4F}" dt="2025-04-24T06:03:53.735" v="2149" actId="20577"/>
        <pc:sldMkLst>
          <pc:docMk/>
          <pc:sldMk cId="3879538744" sldId="294"/>
        </pc:sldMkLst>
        <pc:spChg chg="mod">
          <ac:chgData name="Sledz, Charles Nolan" userId="d8af1059-b590-4933-a85b-1ffc1576c559" providerId="ADAL" clId="{709EDE62-C5DF-402E-820C-6B091E70AC4F}" dt="2025-04-24T05:23:10.249" v="1214" actId="20577"/>
          <ac:spMkLst>
            <pc:docMk/>
            <pc:sldMk cId="3879538744" sldId="294"/>
            <ac:spMk id="2" creationId="{0EB008D6-046E-34E0-9DE8-09D30BC802D0}"/>
          </ac:spMkLst>
        </pc:spChg>
        <pc:spChg chg="mod">
          <ac:chgData name="Sledz, Charles Nolan" userId="d8af1059-b590-4933-a85b-1ffc1576c559" providerId="ADAL" clId="{709EDE62-C5DF-402E-820C-6B091E70AC4F}" dt="2025-04-24T05:56:47.913" v="2022"/>
          <ac:spMkLst>
            <pc:docMk/>
            <pc:sldMk cId="3879538744" sldId="294"/>
            <ac:spMk id="3" creationId="{4BAA664E-AF0B-F5EC-ABAB-772D3597B9B5}"/>
          </ac:spMkLst>
        </pc:spChg>
        <pc:spChg chg="add mod">
          <ac:chgData name="Sledz, Charles Nolan" userId="d8af1059-b590-4933-a85b-1ffc1576c559" providerId="ADAL" clId="{709EDE62-C5DF-402E-820C-6B091E70AC4F}" dt="2025-04-24T06:03:53.735" v="2149" actId="20577"/>
          <ac:spMkLst>
            <pc:docMk/>
            <pc:sldMk cId="3879538744" sldId="294"/>
            <ac:spMk id="4" creationId="{87B39637-E3CD-2DF0-8662-9E8C0183BB2D}"/>
          </ac:spMkLst>
        </pc:spChg>
      </pc:sldChg>
      <pc:sldChg chg="addSp modSp add mod">
        <pc:chgData name="Sledz, Charles Nolan" userId="d8af1059-b590-4933-a85b-1ffc1576c559" providerId="ADAL" clId="{709EDE62-C5DF-402E-820C-6B091E70AC4F}" dt="2025-04-24T06:04:28.912" v="2167" actId="20577"/>
        <pc:sldMkLst>
          <pc:docMk/>
          <pc:sldMk cId="756126793" sldId="295"/>
        </pc:sldMkLst>
        <pc:spChg chg="mod">
          <ac:chgData name="Sledz, Charles Nolan" userId="d8af1059-b590-4933-a85b-1ffc1576c559" providerId="ADAL" clId="{709EDE62-C5DF-402E-820C-6B091E70AC4F}" dt="2025-04-24T05:23:43.250" v="1238" actId="20577"/>
          <ac:spMkLst>
            <pc:docMk/>
            <pc:sldMk cId="756126793" sldId="295"/>
            <ac:spMk id="2" creationId="{30FE44D5-659F-C135-0CF2-49612A48E2C6}"/>
          </ac:spMkLst>
        </pc:spChg>
        <pc:spChg chg="mod">
          <ac:chgData name="Sledz, Charles Nolan" userId="d8af1059-b590-4933-a85b-1ffc1576c559" providerId="ADAL" clId="{709EDE62-C5DF-402E-820C-6B091E70AC4F}" dt="2025-04-24T05:57:12.735" v="2026" actId="20577"/>
          <ac:spMkLst>
            <pc:docMk/>
            <pc:sldMk cId="756126793" sldId="295"/>
            <ac:spMk id="3" creationId="{13D31AED-126F-2D41-71BE-C257C0312664}"/>
          </ac:spMkLst>
        </pc:spChg>
        <pc:spChg chg="add mod">
          <ac:chgData name="Sledz, Charles Nolan" userId="d8af1059-b590-4933-a85b-1ffc1576c559" providerId="ADAL" clId="{709EDE62-C5DF-402E-820C-6B091E70AC4F}" dt="2025-04-24T06:04:28.912" v="2167" actId="20577"/>
          <ac:spMkLst>
            <pc:docMk/>
            <pc:sldMk cId="756126793" sldId="295"/>
            <ac:spMk id="4" creationId="{D9A1EFD4-5B80-90F3-8D3F-9E20E09E4DCE}"/>
          </ac:spMkLst>
        </pc:spChg>
        <pc:spChg chg="add mod ord">
          <ac:chgData name="Sledz, Charles Nolan" userId="d8af1059-b590-4933-a85b-1ffc1576c559" providerId="ADAL" clId="{709EDE62-C5DF-402E-820C-6B091E70AC4F}" dt="2025-04-24T05:51:57.418" v="1892" actId="20577"/>
          <ac:spMkLst>
            <pc:docMk/>
            <pc:sldMk cId="756126793" sldId="295"/>
            <ac:spMk id="5" creationId="{C573CB4D-E730-5C1D-8201-997B732B2BBD}"/>
          </ac:spMkLst>
        </pc:spChg>
      </pc:sldChg>
      <pc:sldChg chg="add del">
        <pc:chgData name="Sledz, Charles Nolan" userId="d8af1059-b590-4933-a85b-1ffc1576c559" providerId="ADAL" clId="{709EDE62-C5DF-402E-820C-6B091E70AC4F}" dt="2025-04-24T05:21:44.950" v="1152"/>
        <pc:sldMkLst>
          <pc:docMk/>
          <pc:sldMk cId="2507710235" sldId="295"/>
        </pc:sldMkLst>
      </pc:sldChg>
      <pc:sldChg chg="add del">
        <pc:chgData name="Sledz, Charles Nolan" userId="d8af1059-b590-4933-a85b-1ffc1576c559" providerId="ADAL" clId="{709EDE62-C5DF-402E-820C-6B091E70AC4F}" dt="2025-04-24T05:21:34.907" v="1150"/>
        <pc:sldMkLst>
          <pc:docMk/>
          <pc:sldMk cId="3659799368" sldId="295"/>
        </pc:sldMkLst>
      </pc:sldChg>
      <pc:sldChg chg="add del">
        <pc:chgData name="Sledz, Charles Nolan" userId="d8af1059-b590-4933-a85b-1ffc1576c559" providerId="ADAL" clId="{709EDE62-C5DF-402E-820C-6B091E70AC4F}" dt="2025-04-24T05:21:44.950" v="1152"/>
        <pc:sldMkLst>
          <pc:docMk/>
          <pc:sldMk cId="1045360431" sldId="296"/>
        </pc:sldMkLst>
      </pc:sldChg>
      <pc:sldChg chg="modSp add del mod">
        <pc:chgData name="Sledz, Charles Nolan" userId="d8af1059-b590-4933-a85b-1ffc1576c559" providerId="ADAL" clId="{709EDE62-C5DF-402E-820C-6B091E70AC4F}" dt="2025-04-24T05:51:01.601" v="1857" actId="47"/>
        <pc:sldMkLst>
          <pc:docMk/>
          <pc:sldMk cId="1843735286" sldId="296"/>
        </pc:sldMkLst>
        <pc:spChg chg="mod">
          <ac:chgData name="Sledz, Charles Nolan" userId="d8af1059-b590-4933-a85b-1ffc1576c559" providerId="ADAL" clId="{709EDE62-C5DF-402E-820C-6B091E70AC4F}" dt="2025-04-24T05:37:28.298" v="1572" actId="20577"/>
          <ac:spMkLst>
            <pc:docMk/>
            <pc:sldMk cId="1843735286" sldId="296"/>
            <ac:spMk id="2" creationId="{71A0DE17-DABB-BB55-AFFE-1A624FABA023}"/>
          </ac:spMkLst>
        </pc:spChg>
      </pc:sldChg>
      <pc:sldChg chg="add del">
        <pc:chgData name="Sledz, Charles Nolan" userId="d8af1059-b590-4933-a85b-1ffc1576c559" providerId="ADAL" clId="{709EDE62-C5DF-402E-820C-6B091E70AC4F}" dt="2025-04-24T05:21:34.907" v="1150"/>
        <pc:sldMkLst>
          <pc:docMk/>
          <pc:sldMk cId="2832273390" sldId="296"/>
        </pc:sldMkLst>
      </pc:sldChg>
      <pc:sldChg chg="add del">
        <pc:chgData name="Sledz, Charles Nolan" userId="d8af1059-b590-4933-a85b-1ffc1576c559" providerId="ADAL" clId="{709EDE62-C5DF-402E-820C-6B091E70AC4F}" dt="2025-04-24T05:21:34.907" v="1150"/>
        <pc:sldMkLst>
          <pc:docMk/>
          <pc:sldMk cId="1035322580" sldId="297"/>
        </pc:sldMkLst>
      </pc:sldChg>
      <pc:sldChg chg="delSp modSp add del mod">
        <pc:chgData name="Sledz, Charles Nolan" userId="d8af1059-b590-4933-a85b-1ffc1576c559" providerId="ADAL" clId="{709EDE62-C5DF-402E-820C-6B091E70AC4F}" dt="2025-04-24T05:52:06.639" v="1894" actId="47"/>
        <pc:sldMkLst>
          <pc:docMk/>
          <pc:sldMk cId="1256827840" sldId="297"/>
        </pc:sldMkLst>
        <pc:spChg chg="mod">
          <ac:chgData name="Sledz, Charles Nolan" userId="d8af1059-b590-4933-a85b-1ffc1576c559" providerId="ADAL" clId="{709EDE62-C5DF-402E-820C-6B091E70AC4F}" dt="2025-04-24T05:51:04.698" v="1864" actId="20577"/>
          <ac:spMkLst>
            <pc:docMk/>
            <pc:sldMk cId="1256827840" sldId="297"/>
            <ac:spMk id="2" creationId="{9CF5F37B-8F8B-56CF-8DEC-50358F49A6B0}"/>
          </ac:spMkLst>
        </pc:spChg>
        <pc:spChg chg="mod">
          <ac:chgData name="Sledz, Charles Nolan" userId="d8af1059-b590-4933-a85b-1ffc1576c559" providerId="ADAL" clId="{709EDE62-C5DF-402E-820C-6B091E70AC4F}" dt="2025-04-24T05:51:24.751" v="1874" actId="20577"/>
          <ac:spMkLst>
            <pc:docMk/>
            <pc:sldMk cId="1256827840" sldId="297"/>
            <ac:spMk id="3" creationId="{69301D34-4537-6DB8-3011-B5A0E68C5C05}"/>
          </ac:spMkLst>
        </pc:spChg>
        <pc:spChg chg="del">
          <ac:chgData name="Sledz, Charles Nolan" userId="d8af1059-b590-4933-a85b-1ffc1576c559" providerId="ADAL" clId="{709EDE62-C5DF-402E-820C-6B091E70AC4F}" dt="2025-04-24T05:51:07.367" v="1865" actId="478"/>
          <ac:spMkLst>
            <pc:docMk/>
            <pc:sldMk cId="1256827840" sldId="297"/>
            <ac:spMk id="4" creationId="{C5BDDF14-F85F-075E-B9A1-047F026E3920}"/>
          </ac:spMkLst>
        </pc:spChg>
      </pc:sldChg>
      <pc:sldChg chg="add del">
        <pc:chgData name="Sledz, Charles Nolan" userId="d8af1059-b590-4933-a85b-1ffc1576c559" providerId="ADAL" clId="{709EDE62-C5DF-402E-820C-6B091E70AC4F}" dt="2025-04-24T05:21:44.950" v="1152"/>
        <pc:sldMkLst>
          <pc:docMk/>
          <pc:sldMk cId="3587660675" sldId="297"/>
        </pc:sldMkLst>
      </pc:sldChg>
      <pc:sldChg chg="addSp delSp modSp add mod">
        <pc:chgData name="Sledz, Charles Nolan" userId="d8af1059-b590-4933-a85b-1ffc1576c559" providerId="ADAL" clId="{709EDE62-C5DF-402E-820C-6B091E70AC4F}" dt="2025-04-24T06:07:46.473" v="2179"/>
        <pc:sldMkLst>
          <pc:docMk/>
          <pc:sldMk cId="794628101" sldId="298"/>
        </pc:sldMkLst>
        <pc:spChg chg="mod">
          <ac:chgData name="Sledz, Charles Nolan" userId="d8af1059-b590-4933-a85b-1ffc1576c559" providerId="ADAL" clId="{709EDE62-C5DF-402E-820C-6B091E70AC4F}" dt="2025-04-24T05:52:09.462" v="1901" actId="20577"/>
          <ac:spMkLst>
            <pc:docMk/>
            <pc:sldMk cId="794628101" sldId="298"/>
            <ac:spMk id="2" creationId="{ACA6E943-FBF6-E723-C1CA-BB8B8CB81A4C}"/>
          </ac:spMkLst>
        </pc:spChg>
        <pc:spChg chg="mod">
          <ac:chgData name="Sledz, Charles Nolan" userId="d8af1059-b590-4933-a85b-1ffc1576c559" providerId="ADAL" clId="{709EDE62-C5DF-402E-820C-6B091E70AC4F}" dt="2025-04-24T06:06:49.737" v="2177" actId="20577"/>
          <ac:spMkLst>
            <pc:docMk/>
            <pc:sldMk cId="794628101" sldId="298"/>
            <ac:spMk id="3" creationId="{61AD5A38-F8AD-B236-01AA-FE6D5610C446}"/>
          </ac:spMkLst>
        </pc:spChg>
        <pc:spChg chg="del">
          <ac:chgData name="Sledz, Charles Nolan" userId="d8af1059-b590-4933-a85b-1ffc1576c559" providerId="ADAL" clId="{709EDE62-C5DF-402E-820C-6B091E70AC4F}" dt="2025-04-24T05:54:08.376" v="1976" actId="478"/>
          <ac:spMkLst>
            <pc:docMk/>
            <pc:sldMk cId="794628101" sldId="298"/>
            <ac:spMk id="4" creationId="{80B8141E-1703-858E-1107-67821F970B0F}"/>
          </ac:spMkLst>
        </pc:spChg>
        <pc:spChg chg="mod">
          <ac:chgData name="Sledz, Charles Nolan" userId="d8af1059-b590-4933-a85b-1ffc1576c559" providerId="ADAL" clId="{709EDE62-C5DF-402E-820C-6B091E70AC4F}" dt="2025-04-24T06:07:46.473" v="2179"/>
          <ac:spMkLst>
            <pc:docMk/>
            <pc:sldMk cId="794628101" sldId="298"/>
            <ac:spMk id="5" creationId="{3E249EF8-D6A8-8737-E5E8-D10259F38992}"/>
          </ac:spMkLst>
        </pc:spChg>
        <pc:spChg chg="add mod">
          <ac:chgData name="Sledz, Charles Nolan" userId="d8af1059-b590-4933-a85b-1ffc1576c559" providerId="ADAL" clId="{709EDE62-C5DF-402E-820C-6B091E70AC4F}" dt="2025-04-24T06:04:22.877" v="2164" actId="20577"/>
          <ac:spMkLst>
            <pc:docMk/>
            <pc:sldMk cId="794628101" sldId="298"/>
            <ac:spMk id="6" creationId="{E726429A-3191-F675-E650-7E8DECA52B33}"/>
          </ac:spMkLst>
        </pc:spChg>
      </pc:sldChg>
      <pc:sldChg chg="add del">
        <pc:chgData name="Sledz, Charles Nolan" userId="d8af1059-b590-4933-a85b-1ffc1576c559" providerId="ADAL" clId="{709EDE62-C5DF-402E-820C-6B091E70AC4F}" dt="2025-04-24T05:21:44.950" v="1152"/>
        <pc:sldMkLst>
          <pc:docMk/>
          <pc:sldMk cId="1585572957" sldId="298"/>
        </pc:sldMkLst>
      </pc:sldChg>
      <pc:sldChg chg="add del">
        <pc:chgData name="Sledz, Charles Nolan" userId="d8af1059-b590-4933-a85b-1ffc1576c559" providerId="ADAL" clId="{709EDE62-C5DF-402E-820C-6B091E70AC4F}" dt="2025-04-24T05:21:34.907" v="1150"/>
        <pc:sldMkLst>
          <pc:docMk/>
          <pc:sldMk cId="1824476504" sldId="298"/>
        </pc:sldMkLst>
      </pc:sldChg>
    </pc:docChg>
  </pc:docChgLst>
  <pc:docChgLst>
    <pc:chgData name="Bhatnagar, Lohit" userId="f68c5d11-15c7-4225-847d-938258e14a53" providerId="ADAL" clId="{9523E802-CDFC-438F-B328-4DC71BAD465B}"/>
    <pc:docChg chg="custSel addSld modSld sldOrd">
      <pc:chgData name="Bhatnagar, Lohit" userId="f68c5d11-15c7-4225-847d-938258e14a53" providerId="ADAL" clId="{9523E802-CDFC-438F-B328-4DC71BAD465B}" dt="2025-04-24T00:25:09.605" v="203" actId="14100"/>
      <pc:docMkLst>
        <pc:docMk/>
      </pc:docMkLst>
      <pc:sldChg chg="modSp mod">
        <pc:chgData name="Bhatnagar, Lohit" userId="f68c5d11-15c7-4225-847d-938258e14a53" providerId="ADAL" clId="{9523E802-CDFC-438F-B328-4DC71BAD465B}" dt="2025-04-23T23:10:13.330" v="87" actId="20577"/>
        <pc:sldMkLst>
          <pc:docMk/>
          <pc:sldMk cId="824163763" sldId="257"/>
        </pc:sldMkLst>
        <pc:spChg chg="mod">
          <ac:chgData name="Bhatnagar, Lohit" userId="f68c5d11-15c7-4225-847d-938258e14a53" providerId="ADAL" clId="{9523E802-CDFC-438F-B328-4DC71BAD465B}" dt="2025-04-23T23:10:13.330" v="87" actId="20577"/>
          <ac:spMkLst>
            <pc:docMk/>
            <pc:sldMk cId="824163763" sldId="257"/>
            <ac:spMk id="3" creationId="{4B53314A-CC2A-061F-DF46-D09078F2B53D}"/>
          </ac:spMkLst>
        </pc:spChg>
      </pc:sldChg>
      <pc:sldChg chg="modSp mod">
        <pc:chgData name="Bhatnagar, Lohit" userId="f68c5d11-15c7-4225-847d-938258e14a53" providerId="ADAL" clId="{9523E802-CDFC-438F-B328-4DC71BAD465B}" dt="2025-04-24T00:08:19.012" v="92" actId="14100"/>
        <pc:sldMkLst>
          <pc:docMk/>
          <pc:sldMk cId="1449286645" sldId="259"/>
        </pc:sldMkLst>
        <pc:spChg chg="mod">
          <ac:chgData name="Bhatnagar, Lohit" userId="f68c5d11-15c7-4225-847d-938258e14a53" providerId="ADAL" clId="{9523E802-CDFC-438F-B328-4DC71BAD465B}" dt="2025-04-24T00:08:19.012" v="92" actId="14100"/>
          <ac:spMkLst>
            <pc:docMk/>
            <pc:sldMk cId="1449286645" sldId="259"/>
            <ac:spMk id="3" creationId="{B09612CD-4702-0B24-BB93-D2FEAB33C414}"/>
          </ac:spMkLst>
        </pc:spChg>
      </pc:sldChg>
      <pc:sldChg chg="ord">
        <pc:chgData name="Bhatnagar, Lohit" userId="f68c5d11-15c7-4225-847d-938258e14a53" providerId="ADAL" clId="{9523E802-CDFC-438F-B328-4DC71BAD465B}" dt="2025-04-24T00:08:11.606" v="90"/>
        <pc:sldMkLst>
          <pc:docMk/>
          <pc:sldMk cId="944516838" sldId="276"/>
        </pc:sldMkLst>
      </pc:sldChg>
      <pc:sldChg chg="addSp delSp modSp new mod">
        <pc:chgData name="Bhatnagar, Lohit" userId="f68c5d11-15c7-4225-847d-938258e14a53" providerId="ADAL" clId="{9523E802-CDFC-438F-B328-4DC71BAD465B}" dt="2025-04-24T00:13:18.899" v="155" actId="1076"/>
        <pc:sldMkLst>
          <pc:docMk/>
          <pc:sldMk cId="3929330705" sldId="278"/>
        </pc:sldMkLst>
        <pc:spChg chg="mod">
          <ac:chgData name="Bhatnagar, Lohit" userId="f68c5d11-15c7-4225-847d-938258e14a53" providerId="ADAL" clId="{9523E802-CDFC-438F-B328-4DC71BAD465B}" dt="2025-04-24T00:10:36.949" v="123" actId="20577"/>
          <ac:spMkLst>
            <pc:docMk/>
            <pc:sldMk cId="3929330705" sldId="278"/>
            <ac:spMk id="2" creationId="{80E1E21A-6AB4-D779-9B58-9181339EF357}"/>
          </ac:spMkLst>
        </pc:spChg>
        <pc:spChg chg="del">
          <ac:chgData name="Bhatnagar, Lohit" userId="f68c5d11-15c7-4225-847d-938258e14a53" providerId="ADAL" clId="{9523E802-CDFC-438F-B328-4DC71BAD465B}" dt="2025-04-24T00:11:02.784" v="128" actId="22"/>
          <ac:spMkLst>
            <pc:docMk/>
            <pc:sldMk cId="3929330705" sldId="278"/>
            <ac:spMk id="3" creationId="{42FC3A5F-6E1B-CC5C-4A35-389374999D77}"/>
          </ac:spMkLst>
        </pc:spChg>
        <pc:picChg chg="add mod">
          <ac:chgData name="Bhatnagar, Lohit" userId="f68c5d11-15c7-4225-847d-938258e14a53" providerId="ADAL" clId="{9523E802-CDFC-438F-B328-4DC71BAD465B}" dt="2025-04-24T00:13:18.899" v="155" actId="1076"/>
          <ac:picMkLst>
            <pc:docMk/>
            <pc:sldMk cId="3929330705" sldId="278"/>
            <ac:picMk id="5" creationId="{DE0BE80A-1F00-5407-8DE3-81BBBA244A75}"/>
          </ac:picMkLst>
        </pc:picChg>
        <pc:picChg chg="add mod ord">
          <ac:chgData name="Bhatnagar, Lohit" userId="f68c5d11-15c7-4225-847d-938258e14a53" providerId="ADAL" clId="{9523E802-CDFC-438F-B328-4DC71BAD465B}" dt="2025-04-24T00:13:15.913" v="154" actId="1076"/>
          <ac:picMkLst>
            <pc:docMk/>
            <pc:sldMk cId="3929330705" sldId="278"/>
            <ac:picMk id="7" creationId="{4F98159E-89FB-F1A1-9B2E-530CDA103A84}"/>
          </ac:picMkLst>
        </pc:picChg>
        <pc:picChg chg="add mod">
          <ac:chgData name="Bhatnagar, Lohit" userId="f68c5d11-15c7-4225-847d-938258e14a53" providerId="ADAL" clId="{9523E802-CDFC-438F-B328-4DC71BAD465B}" dt="2025-04-24T00:12:04.138" v="139" actId="1076"/>
          <ac:picMkLst>
            <pc:docMk/>
            <pc:sldMk cId="3929330705" sldId="278"/>
            <ac:picMk id="9" creationId="{F8A45810-F6F3-D53D-03F7-C3DD4AE6E0DA}"/>
          </ac:picMkLst>
        </pc:picChg>
        <pc:picChg chg="add mod">
          <ac:chgData name="Bhatnagar, Lohit" userId="f68c5d11-15c7-4225-847d-938258e14a53" providerId="ADAL" clId="{9523E802-CDFC-438F-B328-4DC71BAD465B}" dt="2025-04-24T00:12:21.295" v="143" actId="14100"/>
          <ac:picMkLst>
            <pc:docMk/>
            <pc:sldMk cId="3929330705" sldId="278"/>
            <ac:picMk id="11" creationId="{BE952E3E-6AC9-C874-8F60-202DAD32D8AF}"/>
          </ac:picMkLst>
        </pc:picChg>
        <pc:picChg chg="add mod">
          <ac:chgData name="Bhatnagar, Lohit" userId="f68c5d11-15c7-4225-847d-938258e14a53" providerId="ADAL" clId="{9523E802-CDFC-438F-B328-4DC71BAD465B}" dt="2025-04-24T00:12:48.796" v="147" actId="14100"/>
          <ac:picMkLst>
            <pc:docMk/>
            <pc:sldMk cId="3929330705" sldId="278"/>
            <ac:picMk id="13" creationId="{67B38356-D5A5-21E0-FCE4-B62548618531}"/>
          </ac:picMkLst>
        </pc:picChg>
        <pc:picChg chg="add mod">
          <ac:chgData name="Bhatnagar, Lohit" userId="f68c5d11-15c7-4225-847d-938258e14a53" providerId="ADAL" clId="{9523E802-CDFC-438F-B328-4DC71BAD465B}" dt="2025-04-24T00:13:07.038" v="152" actId="14100"/>
          <ac:picMkLst>
            <pc:docMk/>
            <pc:sldMk cId="3929330705" sldId="278"/>
            <ac:picMk id="15" creationId="{79EB1B9D-F737-E846-5933-15DE2930738E}"/>
          </ac:picMkLst>
        </pc:picChg>
      </pc:sldChg>
      <pc:sldChg chg="addSp delSp modSp new mod">
        <pc:chgData name="Bhatnagar, Lohit" userId="f68c5d11-15c7-4225-847d-938258e14a53" providerId="ADAL" clId="{9523E802-CDFC-438F-B328-4DC71BAD465B}" dt="2025-04-24T00:25:09.605" v="203" actId="14100"/>
        <pc:sldMkLst>
          <pc:docMk/>
          <pc:sldMk cId="3534459824" sldId="279"/>
        </pc:sldMkLst>
        <pc:spChg chg="mod">
          <ac:chgData name="Bhatnagar, Lohit" userId="f68c5d11-15c7-4225-847d-938258e14a53" providerId="ADAL" clId="{9523E802-CDFC-438F-B328-4DC71BAD465B}" dt="2025-04-24T00:24:07.997" v="192" actId="20577"/>
          <ac:spMkLst>
            <pc:docMk/>
            <pc:sldMk cId="3534459824" sldId="279"/>
            <ac:spMk id="2" creationId="{2F41B05D-BD6A-6440-E776-B129C483395A}"/>
          </ac:spMkLst>
        </pc:spChg>
        <pc:spChg chg="del">
          <ac:chgData name="Bhatnagar, Lohit" userId="f68c5d11-15c7-4225-847d-938258e14a53" providerId="ADAL" clId="{9523E802-CDFC-438F-B328-4DC71BAD465B}" dt="2025-04-24T00:24:30.624" v="195" actId="22"/>
          <ac:spMkLst>
            <pc:docMk/>
            <pc:sldMk cId="3534459824" sldId="279"/>
            <ac:spMk id="3" creationId="{85DC0C1F-5A33-D44D-939E-D80F39CA1FAC}"/>
          </ac:spMkLst>
        </pc:spChg>
        <pc:picChg chg="add del mod">
          <ac:chgData name="Bhatnagar, Lohit" userId="f68c5d11-15c7-4225-847d-938258e14a53" providerId="ADAL" clId="{9523E802-CDFC-438F-B328-4DC71BAD465B}" dt="2025-04-24T00:24:36.375" v="197" actId="478"/>
          <ac:picMkLst>
            <pc:docMk/>
            <pc:sldMk cId="3534459824" sldId="279"/>
            <ac:picMk id="5" creationId="{CC1A117B-AA07-C27C-5F6A-4E1A5DE0B655}"/>
          </ac:picMkLst>
        </pc:picChg>
        <pc:picChg chg="add mod ord">
          <ac:chgData name="Bhatnagar, Lohit" userId="f68c5d11-15c7-4225-847d-938258e14a53" providerId="ADAL" clId="{9523E802-CDFC-438F-B328-4DC71BAD465B}" dt="2025-04-24T00:24:35.016" v="196" actId="1076"/>
          <ac:picMkLst>
            <pc:docMk/>
            <pc:sldMk cId="3534459824" sldId="279"/>
            <ac:picMk id="7" creationId="{138B3823-F0DA-54B5-ED5D-FA92C7A5CB1E}"/>
          </ac:picMkLst>
        </pc:picChg>
        <pc:picChg chg="add mod">
          <ac:chgData name="Bhatnagar, Lohit" userId="f68c5d11-15c7-4225-847d-938258e14a53" providerId="ADAL" clId="{9523E802-CDFC-438F-B328-4DC71BAD465B}" dt="2025-04-24T00:24:51.254" v="200" actId="14100"/>
          <ac:picMkLst>
            <pc:docMk/>
            <pc:sldMk cId="3534459824" sldId="279"/>
            <ac:picMk id="9" creationId="{20F009B1-DD4D-215D-15C2-541A4CFFC28A}"/>
          </ac:picMkLst>
        </pc:picChg>
        <pc:picChg chg="add mod">
          <ac:chgData name="Bhatnagar, Lohit" userId="f68c5d11-15c7-4225-847d-938258e14a53" providerId="ADAL" clId="{9523E802-CDFC-438F-B328-4DC71BAD465B}" dt="2025-04-24T00:25:09.605" v="203" actId="14100"/>
          <ac:picMkLst>
            <pc:docMk/>
            <pc:sldMk cId="3534459824" sldId="279"/>
            <ac:picMk id="11" creationId="{D02EB6C4-DBA8-7CBF-6EFA-8D810D3390EB}"/>
          </ac:picMkLst>
        </pc:picChg>
      </pc:sldChg>
    </pc:docChg>
  </pc:docChgLst>
  <pc:docChgLst>
    <pc:chgData name="Emerson, Jackson Dean" userId="S::jdemerso@purdue.edu::c9d1999f-22b4-4754-9f69-24a0a22d8b61" providerId="AD" clId="Web-{1083F04B-90F0-4B7F-F9D3-0B40C56CB428}"/>
    <pc:docChg chg="addSld delSld modSld">
      <pc:chgData name="Emerson, Jackson Dean" userId="S::jdemerso@purdue.edu::c9d1999f-22b4-4754-9f69-24a0a22d8b61" providerId="AD" clId="Web-{1083F04B-90F0-4B7F-F9D3-0B40C56CB428}" dt="2025-03-25T16:48:58.850" v="263" actId="1076"/>
      <pc:docMkLst>
        <pc:docMk/>
      </pc:docMkLst>
      <pc:sldChg chg="modSp">
        <pc:chgData name="Emerson, Jackson Dean" userId="S::jdemerso@purdue.edu::c9d1999f-22b4-4754-9f69-24a0a22d8b61" providerId="AD" clId="Web-{1083F04B-90F0-4B7F-F9D3-0B40C56CB428}" dt="2025-03-25T16:24:50.384" v="164" actId="20577"/>
        <pc:sldMkLst>
          <pc:docMk/>
          <pc:sldMk cId="824163763" sldId="257"/>
        </pc:sldMkLst>
        <pc:spChg chg="mod">
          <ac:chgData name="Emerson, Jackson Dean" userId="S::jdemerso@purdue.edu::c9d1999f-22b4-4754-9f69-24a0a22d8b61" providerId="AD" clId="Web-{1083F04B-90F0-4B7F-F9D3-0B40C56CB428}" dt="2025-03-25T16:24:50.384" v="164" actId="20577"/>
          <ac:spMkLst>
            <pc:docMk/>
            <pc:sldMk cId="824163763" sldId="257"/>
            <ac:spMk id="2" creationId="{1E58A078-DACE-FBE1-053B-8FF84814910E}"/>
          </ac:spMkLst>
        </pc:spChg>
      </pc:sldChg>
      <pc:sldChg chg="modSp">
        <pc:chgData name="Emerson, Jackson Dean" userId="S::jdemerso@purdue.edu::c9d1999f-22b4-4754-9f69-24a0a22d8b61" providerId="AD" clId="Web-{1083F04B-90F0-4B7F-F9D3-0B40C56CB428}" dt="2025-03-25T16:24:47.947" v="163" actId="20577"/>
        <pc:sldMkLst>
          <pc:docMk/>
          <pc:sldMk cId="802139158" sldId="258"/>
        </pc:sldMkLst>
        <pc:spChg chg="mod">
          <ac:chgData name="Emerson, Jackson Dean" userId="S::jdemerso@purdue.edu::c9d1999f-22b4-4754-9f69-24a0a22d8b61" providerId="AD" clId="Web-{1083F04B-90F0-4B7F-F9D3-0B40C56CB428}" dt="2025-03-25T16:24:47.947" v="163" actId="20577"/>
          <ac:spMkLst>
            <pc:docMk/>
            <pc:sldMk cId="802139158" sldId="258"/>
            <ac:spMk id="2" creationId="{4B47A627-7B2A-3006-4D6C-5D19ADE4E72D}"/>
          </ac:spMkLst>
        </pc:spChg>
      </pc:sldChg>
      <pc:sldChg chg="modSp">
        <pc:chgData name="Emerson, Jackson Dean" userId="S::jdemerso@purdue.edu::c9d1999f-22b4-4754-9f69-24a0a22d8b61" providerId="AD" clId="Web-{1083F04B-90F0-4B7F-F9D3-0B40C56CB428}" dt="2025-03-25T16:43:23.747" v="261" actId="20577"/>
        <pc:sldMkLst>
          <pc:docMk/>
          <pc:sldMk cId="2420507801" sldId="260"/>
        </pc:sldMkLst>
        <pc:graphicFrameChg chg="modGraphic">
          <ac:chgData name="Emerson, Jackson Dean" userId="S::jdemerso@purdue.edu::c9d1999f-22b4-4754-9f69-24a0a22d8b61" providerId="AD" clId="Web-{1083F04B-90F0-4B7F-F9D3-0B40C56CB428}" dt="2025-03-25T16:43:23.747" v="261" actId="20577"/>
          <ac:graphicFrameMkLst>
            <pc:docMk/>
            <pc:sldMk cId="2420507801" sldId="260"/>
            <ac:graphicFrameMk id="4" creationId="{9F32933C-FC72-5D99-C95A-0D4D65B4789D}"/>
          </ac:graphicFrameMkLst>
        </pc:graphicFrameChg>
      </pc:sldChg>
      <pc:sldChg chg="addSp delSp modSp">
        <pc:chgData name="Emerson, Jackson Dean" userId="S::jdemerso@purdue.edu::c9d1999f-22b4-4754-9f69-24a0a22d8b61" providerId="AD" clId="Web-{1083F04B-90F0-4B7F-F9D3-0B40C56CB428}" dt="2025-03-25T16:10:34.509" v="47" actId="1076"/>
        <pc:sldMkLst>
          <pc:docMk/>
          <pc:sldMk cId="3128037248" sldId="261"/>
        </pc:sldMkLst>
        <pc:spChg chg="add mod">
          <ac:chgData name="Emerson, Jackson Dean" userId="S::jdemerso@purdue.edu::c9d1999f-22b4-4754-9f69-24a0a22d8b61" providerId="AD" clId="Web-{1083F04B-90F0-4B7F-F9D3-0B40C56CB428}" dt="2025-03-25T16:08:17.624" v="37" actId="1076"/>
          <ac:spMkLst>
            <pc:docMk/>
            <pc:sldMk cId="3128037248" sldId="261"/>
            <ac:spMk id="47" creationId="{657624AC-F6E4-A2E1-8B3D-5ACF04A5417A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08:24.984" v="39" actId="1076"/>
          <ac:spMkLst>
            <pc:docMk/>
            <pc:sldMk cId="3128037248" sldId="261"/>
            <ac:spMk id="48" creationId="{FAE72FAE-376E-5CFD-4DA4-218361805242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08:34.172" v="41" actId="1076"/>
          <ac:spMkLst>
            <pc:docMk/>
            <pc:sldMk cId="3128037248" sldId="261"/>
            <ac:spMk id="49" creationId="{280C4F52-F02F-ABB3-1E56-871BAAB53E80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0:25.024" v="43" actId="1076"/>
          <ac:spMkLst>
            <pc:docMk/>
            <pc:sldMk cId="3128037248" sldId="261"/>
            <ac:spMk id="50" creationId="{064F52AC-4A89-10A2-7242-EF098169FCE5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0:30.399" v="45" actId="1076"/>
          <ac:spMkLst>
            <pc:docMk/>
            <pc:sldMk cId="3128037248" sldId="261"/>
            <ac:spMk id="51" creationId="{7BA52D28-127C-ED55-D4EE-CC1370F4926C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0:34.509" v="47" actId="1076"/>
          <ac:spMkLst>
            <pc:docMk/>
            <pc:sldMk cId="3128037248" sldId="261"/>
            <ac:spMk id="52" creationId="{35D0BC13-58CE-523C-4074-62517E080090}"/>
          </ac:spMkLst>
        </pc:spChg>
        <pc:cxnChg chg="add mod">
          <ac:chgData name="Emerson, Jackson Dean" userId="S::jdemerso@purdue.edu::c9d1999f-22b4-4754-9f69-24a0a22d8b61" providerId="AD" clId="Web-{1083F04B-90F0-4B7F-F9D3-0B40C56CB428}" dt="2025-03-25T16:04:59.375" v="17" actId="1076"/>
          <ac:cxnSpMkLst>
            <pc:docMk/>
            <pc:sldMk cId="3128037248" sldId="261"/>
            <ac:cxnSpMk id="3" creationId="{160E2D7F-5396-5FB5-8387-9F3A6DAA27EF}"/>
          </ac:cxnSpMkLst>
        </pc:cxnChg>
        <pc:cxnChg chg="mod">
          <ac:chgData name="Emerson, Jackson Dean" userId="S::jdemerso@purdue.edu::c9d1999f-22b4-4754-9f69-24a0a22d8b61" providerId="AD" clId="Web-{1083F04B-90F0-4B7F-F9D3-0B40C56CB428}" dt="2025-03-25T16:07:08.306" v="31" actId="1076"/>
          <ac:cxnSpMkLst>
            <pc:docMk/>
            <pc:sldMk cId="3128037248" sldId="261"/>
            <ac:cxnSpMk id="5" creationId="{C1BD38D0-99D7-F40F-4226-D1A1657A74D1}"/>
          </ac:cxnSpMkLst>
        </pc:cxnChg>
        <pc:cxnChg chg="mod">
          <ac:chgData name="Emerson, Jackson Dean" userId="S::jdemerso@purdue.edu::c9d1999f-22b4-4754-9f69-24a0a22d8b61" providerId="AD" clId="Web-{1083F04B-90F0-4B7F-F9D3-0B40C56CB428}" dt="2025-03-25T16:05:10.485" v="19" actId="1076"/>
          <ac:cxnSpMkLst>
            <pc:docMk/>
            <pc:sldMk cId="3128037248" sldId="261"/>
            <ac:cxnSpMk id="6" creationId="{91A56C15-9B54-DC69-DDC5-AB7E4F0AD497}"/>
          </ac:cxnSpMkLst>
        </pc:cxnChg>
        <pc:cxnChg chg="mod">
          <ac:chgData name="Emerson, Jackson Dean" userId="S::jdemerso@purdue.edu::c9d1999f-22b4-4754-9f69-24a0a22d8b61" providerId="AD" clId="Web-{1083F04B-90F0-4B7F-F9D3-0B40C56CB428}" dt="2025-03-25T16:07:04.853" v="30" actId="1076"/>
          <ac:cxnSpMkLst>
            <pc:docMk/>
            <pc:sldMk cId="3128037248" sldId="261"/>
            <ac:cxnSpMk id="12" creationId="{D1E30502-733C-1F47-7713-2DCF9B0A4814}"/>
          </ac:cxnSpMkLst>
        </pc:cxnChg>
      </pc:sldChg>
      <pc:sldChg chg="addSp delSp modSp add replId">
        <pc:chgData name="Emerson, Jackson Dean" userId="S::jdemerso@purdue.edu::c9d1999f-22b4-4754-9f69-24a0a22d8b61" providerId="AD" clId="Web-{1083F04B-90F0-4B7F-F9D3-0B40C56CB428}" dt="2025-03-25T15:35:41.573" v="9"/>
        <pc:sldMkLst>
          <pc:docMk/>
          <pc:sldMk cId="829419092" sldId="268"/>
        </pc:sldMkLst>
        <pc:spChg chg="mod">
          <ac:chgData name="Emerson, Jackson Dean" userId="S::jdemerso@purdue.edu::c9d1999f-22b4-4754-9f69-24a0a22d8b61" providerId="AD" clId="Web-{1083F04B-90F0-4B7F-F9D3-0B40C56CB428}" dt="2025-03-25T15:35:38.916" v="8" actId="20577"/>
          <ac:spMkLst>
            <pc:docMk/>
            <pc:sldMk cId="829419092" sldId="268"/>
            <ac:spMk id="2" creationId="{D5E41832-AD6B-5417-6ECF-A4A50BA5A8DB}"/>
          </ac:spMkLst>
        </pc:spChg>
      </pc:sldChg>
      <pc:sldChg chg="addSp delSp modSp">
        <pc:chgData name="Emerson, Jackson Dean" userId="S::jdemerso@purdue.edu::c9d1999f-22b4-4754-9f69-24a0a22d8b61" providerId="AD" clId="Web-{1083F04B-90F0-4B7F-F9D3-0B40C56CB428}" dt="2025-03-25T16:16:37.489" v="95" actId="1076"/>
        <pc:sldMkLst>
          <pc:docMk/>
          <pc:sldMk cId="1461297216" sldId="269"/>
        </pc:sldMkLst>
        <pc:spChg chg="mod">
          <ac:chgData name="Emerson, Jackson Dean" userId="S::jdemerso@purdue.edu::c9d1999f-22b4-4754-9f69-24a0a22d8b61" providerId="AD" clId="Web-{1083F04B-90F0-4B7F-F9D3-0B40C56CB428}" dt="2025-03-25T16:13:51.070" v="67" actId="1076"/>
          <ac:spMkLst>
            <pc:docMk/>
            <pc:sldMk cId="1461297216" sldId="269"/>
            <ac:spMk id="8" creationId="{1638758E-A449-67D0-E05E-16173281052B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6:37.489" v="95" actId="1076"/>
          <ac:spMkLst>
            <pc:docMk/>
            <pc:sldMk cId="1461297216" sldId="269"/>
            <ac:spMk id="18" creationId="{DA6B789F-08FE-9052-445A-46BCD87FB51E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6:16.487" v="90" actId="1076"/>
          <ac:spMkLst>
            <pc:docMk/>
            <pc:sldMk cId="1461297216" sldId="269"/>
            <ac:spMk id="19" creationId="{65F1C78B-F8D9-8D3C-E304-76FE7F8810FC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6:28.254" v="94" actId="1076"/>
          <ac:spMkLst>
            <pc:docMk/>
            <pc:sldMk cId="1461297216" sldId="269"/>
            <ac:spMk id="20" creationId="{C6419DCC-9176-2E2F-2DCC-1D3F1311760E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3:37.163" v="63" actId="1076"/>
          <ac:spMkLst>
            <pc:docMk/>
            <pc:sldMk cId="1461297216" sldId="269"/>
            <ac:spMk id="46" creationId="{145B3EC4-BFFC-165D-95D8-409DE5228EFA}"/>
          </ac:spMkLst>
        </pc:spChg>
        <pc:spChg chg="mod">
          <ac:chgData name="Emerson, Jackson Dean" userId="S::jdemerso@purdue.edu::c9d1999f-22b4-4754-9f69-24a0a22d8b61" providerId="AD" clId="Web-{1083F04B-90F0-4B7F-F9D3-0B40C56CB428}" dt="2025-03-25T16:12:14.391" v="56" actId="1076"/>
          <ac:spMkLst>
            <pc:docMk/>
            <pc:sldMk cId="1461297216" sldId="269"/>
            <ac:spMk id="48" creationId="{085D719D-C993-939A-8784-432286C0C9CB}"/>
          </ac:spMkLst>
        </pc:spChg>
        <pc:spChg chg="add mod">
          <ac:chgData name="Emerson, Jackson Dean" userId="S::jdemerso@purdue.edu::c9d1999f-22b4-4754-9f69-24a0a22d8b61" providerId="AD" clId="Web-{1083F04B-90F0-4B7F-F9D3-0B40C56CB428}" dt="2025-03-25T16:14:43.152" v="71" actId="1076"/>
          <ac:spMkLst>
            <pc:docMk/>
            <pc:sldMk cId="1461297216" sldId="269"/>
            <ac:spMk id="51" creationId="{06594B43-DF0A-6DA8-7C76-B3870E3835A9}"/>
          </ac:spMkLst>
        </pc:spChg>
        <pc:cxnChg chg="mod">
          <ac:chgData name="Emerson, Jackson Dean" userId="S::jdemerso@purdue.edu::c9d1999f-22b4-4754-9f69-24a0a22d8b61" providerId="AD" clId="Web-{1083F04B-90F0-4B7F-F9D3-0B40C56CB428}" dt="2025-03-25T16:14:53.043" v="72" actId="1076"/>
          <ac:cxnSpMkLst>
            <pc:docMk/>
            <pc:sldMk cId="1461297216" sldId="269"/>
            <ac:cxnSpMk id="14" creationId="{41578BF7-7295-F95F-080E-25C5BEA53B62}"/>
          </ac:cxnSpMkLst>
        </pc:cxnChg>
      </pc:sldChg>
      <pc:sldChg chg="addSp delSp modSp add del replId">
        <pc:chgData name="Emerson, Jackson Dean" userId="S::jdemerso@purdue.edu::c9d1999f-22b4-4754-9f69-24a0a22d8b61" providerId="AD" clId="Web-{1083F04B-90F0-4B7F-F9D3-0B40C56CB428}" dt="2025-03-25T16:48:58.850" v="263" actId="1076"/>
        <pc:sldMkLst>
          <pc:docMk/>
          <pc:sldMk cId="3923747723" sldId="270"/>
        </pc:sldMkLst>
      </pc:sldChg>
      <pc:sldChg chg="add del replId">
        <pc:chgData name="Emerson, Jackson Dean" userId="S::jdemerso@purdue.edu::c9d1999f-22b4-4754-9f69-24a0a22d8b61" providerId="AD" clId="Web-{1083F04B-90F0-4B7F-F9D3-0B40C56CB428}" dt="2025-03-25T16:35:04.679" v="228"/>
        <pc:sldMkLst>
          <pc:docMk/>
          <pc:sldMk cId="3644512739" sldId="274"/>
        </pc:sldMkLst>
      </pc:sldChg>
      <pc:sldChg chg="add del replId">
        <pc:chgData name="Emerson, Jackson Dean" userId="S::jdemerso@purdue.edu::c9d1999f-22b4-4754-9f69-24a0a22d8b61" providerId="AD" clId="Web-{1083F04B-90F0-4B7F-F9D3-0B40C56CB428}" dt="2025-03-25T16:35:12.680" v="230"/>
        <pc:sldMkLst>
          <pc:docMk/>
          <pc:sldMk cId="3870964895" sldId="274"/>
        </pc:sldMkLst>
      </pc:sldChg>
    </pc:docChg>
  </pc:docChgLst>
  <pc:docChgLst>
    <pc:chgData name="McKenna Renee Marlar" userId="S::mmarlar@purdue.edu::5f2ce72d-c871-4500-88db-68504fb4d98c" providerId="AD" clId="Web-{4D7D9DC8-9FD7-88C3-EAF7-D8AE214E766A}"/>
    <pc:docChg chg="modSld sldOrd">
      <pc:chgData name="McKenna Renee Marlar" userId="S::mmarlar@purdue.edu::5f2ce72d-c871-4500-88db-68504fb4d98c" providerId="AD" clId="Web-{4D7D9DC8-9FD7-88C3-EAF7-D8AE214E766A}" dt="2025-04-23T14:59:47.703" v="66"/>
      <pc:docMkLst>
        <pc:docMk/>
      </pc:docMkLst>
      <pc:sldChg chg="ord">
        <pc:chgData name="McKenna Renee Marlar" userId="S::mmarlar@purdue.edu::5f2ce72d-c871-4500-88db-68504fb4d98c" providerId="AD" clId="Web-{4D7D9DC8-9FD7-88C3-EAF7-D8AE214E766A}" dt="2025-04-23T14:59:09.014" v="52"/>
        <pc:sldMkLst>
          <pc:docMk/>
          <pc:sldMk cId="1461297216" sldId="269"/>
        </pc:sldMkLst>
      </pc:sldChg>
      <pc:sldChg chg="addSp delSp modSp">
        <pc:chgData name="McKenna Renee Marlar" userId="S::mmarlar@purdue.edu::5f2ce72d-c871-4500-88db-68504fb4d98c" providerId="AD" clId="Web-{4D7D9DC8-9FD7-88C3-EAF7-D8AE214E766A}" dt="2025-04-23T14:59:47.703" v="66"/>
        <pc:sldMkLst>
          <pc:docMk/>
          <pc:sldMk cId="944516838" sldId="276"/>
        </pc:sldMkLst>
        <pc:spChg chg="mod">
          <ac:chgData name="McKenna Renee Marlar" userId="S::mmarlar@purdue.edu::5f2ce72d-c871-4500-88db-68504fb4d98c" providerId="AD" clId="Web-{4D7D9DC8-9FD7-88C3-EAF7-D8AE214E766A}" dt="2025-04-23T14:58:26.575" v="33" actId="1076"/>
          <ac:spMkLst>
            <pc:docMk/>
            <pc:sldMk cId="944516838" sldId="276"/>
            <ac:spMk id="2" creationId="{F5E47A9C-94A5-8E67-6378-5B2A8BEAF31B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591" v="34" actId="1076"/>
          <ac:spMkLst>
            <pc:docMk/>
            <pc:sldMk cId="944516838" sldId="276"/>
            <ac:spMk id="3" creationId="{77CAF946-F51B-1F03-11AC-D3832A16264F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325" v="12" actId="1076"/>
          <ac:spMkLst>
            <pc:docMk/>
            <pc:sldMk cId="944516838" sldId="276"/>
            <ac:spMk id="5" creationId="{2659B2EC-58B9-9DA5-6868-8B38996DC820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341" v="13" actId="1076"/>
          <ac:spMkLst>
            <pc:docMk/>
            <pc:sldMk cId="944516838" sldId="276"/>
            <ac:spMk id="7" creationId="{45CA1040-AB50-6D5B-8C96-E2F93A44D57C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357" v="14" actId="1076"/>
          <ac:spMkLst>
            <pc:docMk/>
            <pc:sldMk cId="944516838" sldId="276"/>
            <ac:spMk id="11" creationId="{9CC7F10F-C379-16EE-51F3-46A4DF5C6DF6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638" v="38" actId="1076"/>
          <ac:spMkLst>
            <pc:docMk/>
            <pc:sldMk cId="944516838" sldId="276"/>
            <ac:spMk id="12" creationId="{F5CA93F7-2760-BD1E-FF22-9197BFDD4A74}"/>
          </ac:spMkLst>
        </pc:spChg>
        <pc:spChg chg="add mod">
          <ac:chgData name="McKenna Renee Marlar" userId="S::mmarlar@purdue.edu::5f2ce72d-c871-4500-88db-68504fb4d98c" providerId="AD" clId="Web-{4D7D9DC8-9FD7-88C3-EAF7-D8AE214E766A}" dt="2025-04-23T14:57:40.183" v="10" actId="20577"/>
          <ac:spMkLst>
            <pc:docMk/>
            <pc:sldMk cId="944516838" sldId="276"/>
            <ac:spMk id="14" creationId="{A6E1A4C2-FB57-9E9A-0551-443DA636F1B6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653" v="39" actId="1076"/>
          <ac:spMkLst>
            <pc:docMk/>
            <pc:sldMk cId="944516838" sldId="276"/>
            <ac:spMk id="16" creationId="{F2A12329-C888-0806-4E96-7F9C575F5DAB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388" v="17" actId="1076"/>
          <ac:spMkLst>
            <pc:docMk/>
            <pc:sldMk cId="944516838" sldId="276"/>
            <ac:spMk id="17" creationId="{F05BBDA8-7CD7-D2C7-AE65-BE1BC08F6BD2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403" v="18" actId="1076"/>
          <ac:spMkLst>
            <pc:docMk/>
            <pc:sldMk cId="944516838" sldId="276"/>
            <ac:spMk id="19" creationId="{1A52F245-D438-8359-76B8-C527862C4D19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716" v="45" actId="1076"/>
          <ac:spMkLst>
            <pc:docMk/>
            <pc:sldMk cId="944516838" sldId="276"/>
            <ac:spMk id="28" creationId="{44C215CB-C320-194D-8145-86E0D6D7E9EB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450" v="23" actId="1076"/>
          <ac:spMkLst>
            <pc:docMk/>
            <pc:sldMk cId="944516838" sldId="276"/>
            <ac:spMk id="29" creationId="{13A8F471-2999-3F66-EA42-F3C15D5FD836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466" v="24" actId="1076"/>
          <ac:spMkLst>
            <pc:docMk/>
            <pc:sldMk cId="944516838" sldId="276"/>
            <ac:spMk id="31" creationId="{1B356B32-803C-B351-77A6-3D11BB9B40F7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497" v="26" actId="1076"/>
          <ac:spMkLst>
            <pc:docMk/>
            <pc:sldMk cId="944516838" sldId="276"/>
            <ac:spMk id="35" creationId="{FADD886A-902D-A623-91AF-BB51DB177B36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310" v="11" actId="1076"/>
          <ac:spMkLst>
            <pc:docMk/>
            <pc:sldMk cId="944516838" sldId="276"/>
            <ac:spMk id="42" creationId="{F362712C-1870-4FD3-1A90-B39A36CC72E0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732" v="46" actId="1076"/>
          <ac:spMkLst>
            <pc:docMk/>
            <pc:sldMk cId="944516838" sldId="276"/>
            <ac:spMk id="44" creationId="{C950DC40-8CF3-B364-635A-E9A429257141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560" v="31" actId="1076"/>
          <ac:spMkLst>
            <pc:docMk/>
            <pc:sldMk cId="944516838" sldId="276"/>
            <ac:spMk id="45" creationId="{AD492261-34BE-A9C7-A241-3953808A59CE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747" v="47" actId="1076"/>
          <ac:spMkLst>
            <pc:docMk/>
            <pc:sldMk cId="944516838" sldId="276"/>
            <ac:spMk id="47" creationId="{7E65912B-3A57-651C-3AD1-D4EECFD47605}"/>
          </ac:spMkLst>
        </pc:spChg>
        <pc:spChg chg="mod">
          <ac:chgData name="McKenna Renee Marlar" userId="S::mmarlar@purdue.edu::5f2ce72d-c871-4500-88db-68504fb4d98c" providerId="AD" clId="Web-{4D7D9DC8-9FD7-88C3-EAF7-D8AE214E766A}" dt="2025-04-23T14:58:26.778" v="51" actId="1076"/>
          <ac:spMkLst>
            <pc:docMk/>
            <pc:sldMk cId="944516838" sldId="276"/>
            <ac:spMk id="51" creationId="{2A97917A-87B2-56FC-E642-BB506637AF20}"/>
          </ac:spMkLst>
        </pc:spChg>
        <pc:spChg chg="add del mod">
          <ac:chgData name="McKenna Renee Marlar" userId="S::mmarlar@purdue.edu::5f2ce72d-c871-4500-88db-68504fb4d98c" providerId="AD" clId="Web-{4D7D9DC8-9FD7-88C3-EAF7-D8AE214E766A}" dt="2025-04-23T14:59:41.952" v="62"/>
          <ac:spMkLst>
            <pc:docMk/>
            <pc:sldMk cId="944516838" sldId="276"/>
            <ac:spMk id="52" creationId="{018F3912-9318-6A03-42A7-E1D852A712E5}"/>
          </ac:spMkLst>
        </pc:spChg>
        <pc:picChg chg="add del mod">
          <ac:chgData name="McKenna Renee Marlar" userId="S::mmarlar@purdue.edu::5f2ce72d-c871-4500-88db-68504fb4d98c" providerId="AD" clId="Web-{4D7D9DC8-9FD7-88C3-EAF7-D8AE214E766A}" dt="2025-04-23T14:57:17.042" v="1"/>
          <ac:picMkLst>
            <pc:docMk/>
            <pc:sldMk cId="944516838" sldId="276"/>
            <ac:picMk id="4" creationId="{1564785E-DA9F-551E-4481-445BC163C58C}"/>
          </ac:picMkLst>
        </pc:picChg>
        <pc:cxnChg chg="mod">
          <ac:chgData name="McKenna Renee Marlar" userId="S::mmarlar@purdue.edu::5f2ce72d-c871-4500-88db-68504fb4d98c" providerId="AD" clId="Web-{4D7D9DC8-9FD7-88C3-EAF7-D8AE214E766A}" dt="2025-04-23T14:58:26.607" v="35" actId="1076"/>
          <ac:cxnSpMkLst>
            <pc:docMk/>
            <pc:sldMk cId="944516838" sldId="276"/>
            <ac:cxnSpMk id="6" creationId="{60FA092A-FD90-3ACC-71D2-21336949DCCD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622" v="36" actId="1076"/>
          <ac:cxnSpMkLst>
            <pc:docMk/>
            <pc:sldMk cId="944516838" sldId="276"/>
            <ac:cxnSpMk id="8" creationId="{7AF41F8D-FB9A-54E7-436C-8D74888376C2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622" v="37" actId="1076"/>
          <ac:cxnSpMkLst>
            <pc:docMk/>
            <pc:sldMk cId="944516838" sldId="276"/>
            <ac:cxnSpMk id="10" creationId="{E76A44B2-368F-B2CF-C642-4B7FA95563AB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357" v="15" actId="1076"/>
          <ac:cxnSpMkLst>
            <pc:docMk/>
            <pc:sldMk cId="944516838" sldId="276"/>
            <ac:cxnSpMk id="13" creationId="{6B9C0AA0-5715-B788-DBD6-4A51A89CB3E8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372" v="16" actId="1076"/>
          <ac:cxnSpMkLst>
            <pc:docMk/>
            <pc:sldMk cId="944516838" sldId="276"/>
            <ac:cxnSpMk id="15" creationId="{CD8D3235-4666-B4DD-A038-2641E091CF2D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44.718" v="64"/>
          <ac:cxnSpMkLst>
            <pc:docMk/>
            <pc:sldMk cId="944516838" sldId="276"/>
            <ac:cxnSpMk id="20" creationId="{9F9C339C-A92E-B71E-7440-B05EB740F327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34.093" v="57"/>
          <ac:cxnSpMkLst>
            <pc:docMk/>
            <pc:sldMk cId="944516838" sldId="276"/>
            <ac:cxnSpMk id="21" creationId="{2C2A8BF8-DF5C-9E64-B004-6A54DC3F1F80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46.327" v="65"/>
          <ac:cxnSpMkLst>
            <pc:docMk/>
            <pc:sldMk cId="944516838" sldId="276"/>
            <ac:cxnSpMk id="22" creationId="{83BD473C-7578-239F-2B9E-BA96F0E4BE66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36.530" v="59"/>
          <ac:cxnSpMkLst>
            <pc:docMk/>
            <pc:sldMk cId="944516838" sldId="276"/>
            <ac:cxnSpMk id="23" creationId="{007A8DA6-9234-6F96-0C66-5C4C91774228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47.703" v="66"/>
          <ac:cxnSpMkLst>
            <pc:docMk/>
            <pc:sldMk cId="944516838" sldId="276"/>
            <ac:cxnSpMk id="24" creationId="{0745CF4A-DCE7-DE62-91DD-486279E7C635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35.530" v="58"/>
          <ac:cxnSpMkLst>
            <pc:docMk/>
            <pc:sldMk cId="944516838" sldId="276"/>
            <ac:cxnSpMk id="25" creationId="{0E86C4C7-02D3-C5C4-8636-6D2814DE9C58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43.390" v="63"/>
          <ac:cxnSpMkLst>
            <pc:docMk/>
            <pc:sldMk cId="944516838" sldId="276"/>
            <ac:cxnSpMk id="26" creationId="{C908352B-7D1A-ADB1-228F-486722E6D7BE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38.249" v="60"/>
          <ac:cxnSpMkLst>
            <pc:docMk/>
            <pc:sldMk cId="944516838" sldId="276"/>
            <ac:cxnSpMk id="27" creationId="{4A05E533-B25F-ED6C-C569-1FEB878FFEDE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482" v="25" actId="1076"/>
          <ac:cxnSpMkLst>
            <pc:docMk/>
            <pc:sldMk cId="944516838" sldId="276"/>
            <ac:cxnSpMk id="33" creationId="{396CBD5D-FBC0-C109-90C2-BB72BBAE8EAB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30.390" v="55"/>
          <ac:cxnSpMkLst>
            <pc:docMk/>
            <pc:sldMk cId="944516838" sldId="276"/>
            <ac:cxnSpMk id="37" creationId="{16227469-4C36-347C-1B4D-7C6C85DFDA03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21.405" v="53"/>
          <ac:cxnSpMkLst>
            <pc:docMk/>
            <pc:sldMk cId="944516838" sldId="276"/>
            <ac:cxnSpMk id="39" creationId="{B699794A-779D-6C4D-60D5-4C8F52E7D796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32.765" v="56"/>
          <ac:cxnSpMkLst>
            <pc:docMk/>
            <pc:sldMk cId="944516838" sldId="276"/>
            <ac:cxnSpMk id="41" creationId="{C98D10B6-9DF8-10BD-4EEF-7F312CCE67B1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528" v="30" actId="1076"/>
          <ac:cxnSpMkLst>
            <pc:docMk/>
            <pc:sldMk cId="944516838" sldId="276"/>
            <ac:cxnSpMk id="43" creationId="{94F5D68D-23F1-5E51-82DF-A37F1484AB5A}"/>
          </ac:cxnSpMkLst>
        </pc:cxnChg>
        <pc:cxnChg chg="del mod">
          <ac:chgData name="McKenna Renee Marlar" userId="S::mmarlar@purdue.edu::5f2ce72d-c871-4500-88db-68504fb4d98c" providerId="AD" clId="Web-{4D7D9DC8-9FD7-88C3-EAF7-D8AE214E766A}" dt="2025-04-23T14:59:23.249" v="54"/>
          <ac:cxnSpMkLst>
            <pc:docMk/>
            <pc:sldMk cId="944516838" sldId="276"/>
            <ac:cxnSpMk id="46" creationId="{3F1C3559-D919-2B6D-623E-0F4FBB40E8F4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747" v="48" actId="1076"/>
          <ac:cxnSpMkLst>
            <pc:docMk/>
            <pc:sldMk cId="944516838" sldId="276"/>
            <ac:cxnSpMk id="48" creationId="{D3EADA3F-B740-EB92-59A2-8391E5B6BEBE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763" v="49" actId="1076"/>
          <ac:cxnSpMkLst>
            <pc:docMk/>
            <pc:sldMk cId="944516838" sldId="276"/>
            <ac:cxnSpMk id="49" creationId="{A4979CF6-19A1-038E-79B8-0FDF0C14B30D}"/>
          </ac:cxnSpMkLst>
        </pc:cxnChg>
        <pc:cxnChg chg="mod">
          <ac:chgData name="McKenna Renee Marlar" userId="S::mmarlar@purdue.edu::5f2ce72d-c871-4500-88db-68504fb4d98c" providerId="AD" clId="Web-{4D7D9DC8-9FD7-88C3-EAF7-D8AE214E766A}" dt="2025-04-23T14:58:26.778" v="50" actId="1076"/>
          <ac:cxnSpMkLst>
            <pc:docMk/>
            <pc:sldMk cId="944516838" sldId="276"/>
            <ac:cxnSpMk id="50" creationId="{4E764C9A-D080-4088-CE98-4FC73AE07663}"/>
          </ac:cxnSpMkLst>
        </pc:cxnChg>
      </pc:sldChg>
    </pc:docChg>
  </pc:docChgLst>
  <pc:docChgLst>
    <pc:chgData name="McKenna Renee Marlar" userId="S::mmarlar@purdue.edu::5f2ce72d-c871-4500-88db-68504fb4d98c" providerId="AD" clId="Web-{959B27BF-FD1F-23CE-57E1-382E55310FD1}"/>
    <pc:docChg chg="modSld">
      <pc:chgData name="McKenna Renee Marlar" userId="S::mmarlar@purdue.edu::5f2ce72d-c871-4500-88db-68504fb4d98c" providerId="AD" clId="Web-{959B27BF-FD1F-23CE-57E1-382E55310FD1}" dt="2025-03-25T16:51:23.115" v="0"/>
      <pc:docMkLst>
        <pc:docMk/>
      </pc:docMkLst>
      <pc:sldChg chg="delSp">
        <pc:chgData name="McKenna Renee Marlar" userId="S::mmarlar@purdue.edu::5f2ce72d-c871-4500-88db-68504fb4d98c" providerId="AD" clId="Web-{959B27BF-FD1F-23CE-57E1-382E55310FD1}" dt="2025-03-25T16:51:23.115" v="0"/>
        <pc:sldMkLst>
          <pc:docMk/>
          <pc:sldMk cId="829419092" sldId="268"/>
        </pc:sldMkLst>
      </pc:sldChg>
    </pc:docChg>
  </pc:docChgLst>
  <pc:docChgLst>
    <pc:chgData name="McKenna Renee Marlar" userId="S::mmarlar@purdue.edu::5f2ce72d-c871-4500-88db-68504fb4d98c" providerId="AD" clId="Web-{1D4BE078-414E-269B-DDB1-02B67B1080EA}"/>
    <pc:docChg chg="modSld">
      <pc:chgData name="McKenna Renee Marlar" userId="S::mmarlar@purdue.edu::5f2ce72d-c871-4500-88db-68504fb4d98c" providerId="AD" clId="Web-{1D4BE078-414E-269B-DDB1-02B67B1080EA}" dt="2025-04-23T23:56:40.933" v="23"/>
      <pc:docMkLst>
        <pc:docMk/>
      </pc:docMkLst>
      <pc:sldChg chg="modSp">
        <pc:chgData name="McKenna Renee Marlar" userId="S::mmarlar@purdue.edu::5f2ce72d-c871-4500-88db-68504fb4d98c" providerId="AD" clId="Web-{1D4BE078-414E-269B-DDB1-02B67B1080EA}" dt="2025-04-23T23:52:47.809" v="11" actId="1076"/>
        <pc:sldMkLst>
          <pc:docMk/>
          <pc:sldMk cId="2420507801" sldId="260"/>
        </pc:sldMkLst>
        <pc:graphicFrameChg chg="mod modGraphic">
          <ac:chgData name="McKenna Renee Marlar" userId="S::mmarlar@purdue.edu::5f2ce72d-c871-4500-88db-68504fb4d98c" providerId="AD" clId="Web-{1D4BE078-414E-269B-DDB1-02B67B1080EA}" dt="2025-04-23T23:52:47.809" v="11" actId="1076"/>
          <ac:graphicFrameMkLst>
            <pc:docMk/>
            <pc:sldMk cId="2420507801" sldId="260"/>
            <ac:graphicFrameMk id="4" creationId="{9F32933C-FC72-5D99-C95A-0D4D65B4789D}"/>
          </ac:graphicFrameMkLst>
        </pc:graphicFrameChg>
      </pc:sldChg>
      <pc:sldChg chg="addSp modSp">
        <pc:chgData name="McKenna Renee Marlar" userId="S::mmarlar@purdue.edu::5f2ce72d-c871-4500-88db-68504fb4d98c" providerId="AD" clId="Web-{1D4BE078-414E-269B-DDB1-02B67B1080EA}" dt="2025-04-23T23:56:40.933" v="23"/>
        <pc:sldMkLst>
          <pc:docMk/>
          <pc:sldMk cId="944516838" sldId="276"/>
        </pc:sldMkLst>
        <pc:spChg chg="add mod ord">
          <ac:chgData name="McKenna Renee Marlar" userId="S::mmarlar@purdue.edu::5f2ce72d-c871-4500-88db-68504fb4d98c" providerId="AD" clId="Web-{1D4BE078-414E-269B-DDB1-02B67B1080EA}" dt="2025-04-23T23:56:40.933" v="23"/>
          <ac:spMkLst>
            <pc:docMk/>
            <pc:sldMk cId="944516838" sldId="276"/>
            <ac:spMk id="4" creationId="{81CBE4E9-4992-F396-CFD2-95E004A1478D}"/>
          </ac:spMkLst>
        </pc:spChg>
        <pc:spChg chg="mod">
          <ac:chgData name="McKenna Renee Marlar" userId="S::mmarlar@purdue.edu::5f2ce72d-c871-4500-88db-68504fb4d98c" providerId="AD" clId="Web-{1D4BE078-414E-269B-DDB1-02B67B1080EA}" dt="2025-04-23T23:55:07.777" v="12" actId="1076"/>
          <ac:spMkLst>
            <pc:docMk/>
            <pc:sldMk cId="944516838" sldId="276"/>
            <ac:spMk id="28" creationId="{44C215CB-C320-194D-8145-86E0D6D7E9E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C6548-CC04-4F7C-9D50-CFC729DEBE0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18C834-8305-49F4-B987-736A347AC8B3}">
      <dgm:prSet/>
      <dgm:spPr/>
      <dgm:t>
        <a:bodyPr/>
        <a:lstStyle/>
        <a:p>
          <a:r>
            <a:rPr lang="en-US" b="1"/>
            <a:t>Hypothesis</a:t>
          </a:r>
          <a:r>
            <a:rPr lang="en-US"/>
            <a:t>:</a:t>
          </a:r>
        </a:p>
      </dgm:t>
    </dgm:pt>
    <dgm:pt modelId="{72F89591-E54F-4CC9-844A-E189228998E2}" type="parTrans" cxnId="{B83DFFF2-7631-47E0-9553-ED5B9DDC1528}">
      <dgm:prSet/>
      <dgm:spPr/>
      <dgm:t>
        <a:bodyPr/>
        <a:lstStyle/>
        <a:p>
          <a:endParaRPr lang="en-US"/>
        </a:p>
      </dgm:t>
    </dgm:pt>
    <dgm:pt modelId="{7C1B188F-F244-4426-B505-9F27ED13FC0E}" type="sibTrans" cxnId="{B83DFFF2-7631-47E0-9553-ED5B9DDC1528}">
      <dgm:prSet/>
      <dgm:spPr/>
      <dgm:t>
        <a:bodyPr/>
        <a:lstStyle/>
        <a:p>
          <a:endParaRPr lang="en-US"/>
        </a:p>
      </dgm:t>
    </dgm:pt>
    <dgm:pt modelId="{7EC3454A-F91C-4E0F-8D29-2E2E15A7E70A}">
      <dgm:prSet/>
      <dgm:spPr/>
      <dgm:t>
        <a:bodyPr/>
        <a:lstStyle/>
        <a:p>
          <a:r>
            <a:rPr lang="en-US" b="1"/>
            <a:t>Assumptions:</a:t>
          </a:r>
          <a:endParaRPr lang="en-US"/>
        </a:p>
      </dgm:t>
    </dgm:pt>
    <dgm:pt modelId="{DBBDC337-8D69-461E-8239-D8586F16763B}" type="parTrans" cxnId="{D8ABA99C-B0DD-4286-B3FA-66B398C8E7B7}">
      <dgm:prSet/>
      <dgm:spPr/>
      <dgm:t>
        <a:bodyPr/>
        <a:lstStyle/>
        <a:p>
          <a:endParaRPr lang="en-US"/>
        </a:p>
      </dgm:t>
    </dgm:pt>
    <dgm:pt modelId="{BD027829-E591-48CE-AE9B-700FAC27ACB2}" type="sibTrans" cxnId="{D8ABA99C-B0DD-4286-B3FA-66B398C8E7B7}">
      <dgm:prSet/>
      <dgm:spPr/>
      <dgm:t>
        <a:bodyPr/>
        <a:lstStyle/>
        <a:p>
          <a:endParaRPr lang="en-US"/>
        </a:p>
      </dgm:t>
    </dgm:pt>
    <dgm:pt modelId="{40A3BD87-6A65-4758-87D2-4E0D217B57CD}">
      <dgm:prSet/>
      <dgm:spPr/>
      <dgm:t>
        <a:bodyPr/>
        <a:lstStyle/>
        <a:p>
          <a:r>
            <a:rPr lang="en-US" i="0"/>
            <a:t>Radiation is negligible.</a:t>
          </a:r>
        </a:p>
      </dgm:t>
    </dgm:pt>
    <dgm:pt modelId="{43793E29-64CF-45E9-8082-B8CC631B763B}" type="parTrans" cxnId="{B8F0162C-65E4-40B0-BB5A-33D9C2EA5331}">
      <dgm:prSet/>
      <dgm:spPr/>
      <dgm:t>
        <a:bodyPr/>
        <a:lstStyle/>
        <a:p>
          <a:endParaRPr lang="en-US"/>
        </a:p>
      </dgm:t>
    </dgm:pt>
    <dgm:pt modelId="{6AEEF830-C212-4D69-AB8D-3B0C7E041B96}" type="sibTrans" cxnId="{B8F0162C-65E4-40B0-BB5A-33D9C2EA5331}">
      <dgm:prSet/>
      <dgm:spPr/>
      <dgm:t>
        <a:bodyPr/>
        <a:lstStyle/>
        <a:p>
          <a:endParaRPr lang="en-US"/>
        </a:p>
      </dgm:t>
    </dgm:pt>
    <dgm:pt modelId="{4486A704-2F97-443F-8479-61405713964D}">
      <dgm:prSet/>
      <dgm:spPr/>
      <dgm:t>
        <a:bodyPr/>
        <a:lstStyle/>
        <a:p>
          <a:r>
            <a:rPr lang="en-US" i="0"/>
            <a:t>No internal heat generation occurs.</a:t>
          </a:r>
        </a:p>
      </dgm:t>
    </dgm:pt>
    <dgm:pt modelId="{D1C7B29E-FE43-4482-9C9F-BC06751ADFFF}" type="parTrans" cxnId="{F6212DBE-7198-40B0-A499-05593ECE264F}">
      <dgm:prSet/>
      <dgm:spPr/>
      <dgm:t>
        <a:bodyPr/>
        <a:lstStyle/>
        <a:p>
          <a:endParaRPr lang="en-US"/>
        </a:p>
      </dgm:t>
    </dgm:pt>
    <dgm:pt modelId="{766B9247-7C13-4B65-8EC9-6F9995B601D9}" type="sibTrans" cxnId="{F6212DBE-7198-40B0-A499-05593ECE264F}">
      <dgm:prSet/>
      <dgm:spPr/>
      <dgm:t>
        <a:bodyPr/>
        <a:lstStyle/>
        <a:p>
          <a:endParaRPr lang="en-US"/>
        </a:p>
      </dgm:t>
    </dgm:pt>
    <dgm:pt modelId="{F48D6DC6-492C-4984-8325-86EFAB9E6A5A}">
      <dgm:prSet/>
      <dgm:spPr/>
      <dgm:t>
        <a:bodyPr/>
        <a:lstStyle/>
        <a:p>
          <a:r>
            <a:rPr lang="en-US" i="0"/>
            <a:t>Steady-state heat transfer is reached.</a:t>
          </a:r>
        </a:p>
      </dgm:t>
    </dgm:pt>
    <dgm:pt modelId="{769ADF8A-B1C3-425F-8E32-8666A28E862E}" type="parTrans" cxnId="{D5D739A7-B130-4FE0-A11E-1EC7BEBCE07E}">
      <dgm:prSet/>
      <dgm:spPr/>
      <dgm:t>
        <a:bodyPr/>
        <a:lstStyle/>
        <a:p>
          <a:endParaRPr lang="en-US"/>
        </a:p>
      </dgm:t>
    </dgm:pt>
    <dgm:pt modelId="{C37F989F-38ED-4F19-B906-553ACD628DF3}" type="sibTrans" cxnId="{D5D739A7-B130-4FE0-A11E-1EC7BEBCE07E}">
      <dgm:prSet/>
      <dgm:spPr/>
      <dgm:t>
        <a:bodyPr/>
        <a:lstStyle/>
        <a:p>
          <a:endParaRPr lang="en-US"/>
        </a:p>
      </dgm:t>
    </dgm:pt>
    <dgm:pt modelId="{44B576CF-7AEA-4482-AAD8-7D210A1064C1}">
      <dgm:prSet/>
      <dgm:spPr/>
      <dgm:t>
        <a:bodyPr/>
        <a:lstStyle/>
        <a:p>
          <a:r>
            <a:rPr lang="en-US" i="0"/>
            <a:t>Bottom &amp; sides of the fin base are perfectly insulated.</a:t>
          </a:r>
        </a:p>
      </dgm:t>
    </dgm:pt>
    <dgm:pt modelId="{0E140BFA-6F7F-49B3-8D30-9E3F3E396E3F}" type="parTrans" cxnId="{56982295-8C13-4474-A6A6-8ACA0D9D6BA1}">
      <dgm:prSet/>
      <dgm:spPr/>
      <dgm:t>
        <a:bodyPr/>
        <a:lstStyle/>
        <a:p>
          <a:endParaRPr lang="en-US"/>
        </a:p>
      </dgm:t>
    </dgm:pt>
    <dgm:pt modelId="{89256796-3CA2-4E92-857C-2EB245E6BB33}" type="sibTrans" cxnId="{56982295-8C13-4474-A6A6-8ACA0D9D6BA1}">
      <dgm:prSet/>
      <dgm:spPr/>
      <dgm:t>
        <a:bodyPr/>
        <a:lstStyle/>
        <a:p>
          <a:endParaRPr lang="en-US"/>
        </a:p>
      </dgm:t>
    </dgm:pt>
    <dgm:pt modelId="{D58B4B29-9DD5-43C8-82AD-F75EA06BD891}">
      <dgm:prSet/>
      <dgm:spPr/>
      <dgm:t>
        <a:bodyPr/>
        <a:lstStyle/>
        <a:p>
          <a:r>
            <a:rPr lang="en-US" i="0"/>
            <a:t>1D heat flow.</a:t>
          </a:r>
        </a:p>
      </dgm:t>
    </dgm:pt>
    <dgm:pt modelId="{B780E497-3E2E-411A-9E94-91163D531839}" type="parTrans" cxnId="{44BDB71F-3C8A-4CE9-B384-1B232AA062B9}">
      <dgm:prSet/>
      <dgm:spPr/>
      <dgm:t>
        <a:bodyPr/>
        <a:lstStyle/>
        <a:p>
          <a:endParaRPr lang="en-US"/>
        </a:p>
      </dgm:t>
    </dgm:pt>
    <dgm:pt modelId="{08B117EA-173F-4E98-B598-FD925114D942}" type="sibTrans" cxnId="{44BDB71F-3C8A-4CE9-B384-1B232AA062B9}">
      <dgm:prSet/>
      <dgm:spPr/>
      <dgm:t>
        <a:bodyPr/>
        <a:lstStyle/>
        <a:p>
          <a:endParaRPr lang="en-US"/>
        </a:p>
      </dgm:t>
    </dgm:pt>
    <dgm:pt modelId="{CA58C71F-D7D1-47E1-9D74-12A8E3C3A154}">
      <dgm:prSet/>
      <dgm:spPr/>
      <dgm:t>
        <a:bodyPr/>
        <a:lstStyle/>
        <a:p>
          <a:r>
            <a:rPr lang="en-US"/>
            <a:t>Cylindrical fin will dissipate more heat per unit mass</a:t>
          </a:r>
        </a:p>
      </dgm:t>
    </dgm:pt>
    <dgm:pt modelId="{65E2EA59-1045-4394-9EF9-C6834C7AB535}" type="parTrans" cxnId="{97740335-896D-44F5-901A-8F15EF21909D}">
      <dgm:prSet/>
      <dgm:spPr/>
      <dgm:t>
        <a:bodyPr/>
        <a:lstStyle/>
        <a:p>
          <a:endParaRPr lang="en-US"/>
        </a:p>
      </dgm:t>
    </dgm:pt>
    <dgm:pt modelId="{D9C7547F-CDFF-4B6F-A5FC-2B2AF1566EE3}" type="sibTrans" cxnId="{97740335-896D-44F5-901A-8F15EF21909D}">
      <dgm:prSet/>
      <dgm:spPr/>
      <dgm:t>
        <a:bodyPr/>
        <a:lstStyle/>
        <a:p>
          <a:endParaRPr lang="en-US"/>
        </a:p>
      </dgm:t>
    </dgm:pt>
    <dgm:pt modelId="{3B409D36-8C02-4D7B-9B1C-25D1059CFA0E}">
      <dgm:prSet/>
      <dgm:spPr/>
      <dgm:t>
        <a:bodyPr/>
        <a:lstStyle/>
        <a:p>
          <a:r>
            <a:rPr lang="en-US"/>
            <a:t>Rectangular fin will dissipate the most heat in the given boundary box</a:t>
          </a:r>
        </a:p>
      </dgm:t>
    </dgm:pt>
    <dgm:pt modelId="{4B0B7880-89C6-45F3-8D9E-6DB808AFC290}" type="parTrans" cxnId="{69AF7616-4AC2-4573-BE40-02458BE90D25}">
      <dgm:prSet/>
      <dgm:spPr/>
      <dgm:t>
        <a:bodyPr/>
        <a:lstStyle/>
        <a:p>
          <a:endParaRPr lang="en-US"/>
        </a:p>
      </dgm:t>
    </dgm:pt>
    <dgm:pt modelId="{D7AAB887-B8B2-428C-85F0-0DDB5AFEF819}" type="sibTrans" cxnId="{69AF7616-4AC2-4573-BE40-02458BE90D25}">
      <dgm:prSet/>
      <dgm:spPr/>
      <dgm:t>
        <a:bodyPr/>
        <a:lstStyle/>
        <a:p>
          <a:endParaRPr lang="en-US"/>
        </a:p>
      </dgm:t>
    </dgm:pt>
    <dgm:pt modelId="{30150C07-EF04-4150-9C5F-E5A69397156A}" type="pres">
      <dgm:prSet presAssocID="{411C6548-CC04-4F7C-9D50-CFC729DEBE01}" presName="Name0" presStyleCnt="0">
        <dgm:presLayoutVars>
          <dgm:dir/>
          <dgm:resizeHandles val="exact"/>
        </dgm:presLayoutVars>
      </dgm:prSet>
      <dgm:spPr/>
    </dgm:pt>
    <dgm:pt modelId="{09A1E2A9-3EB0-44DA-8C32-E43D9F8FE6FC}" type="pres">
      <dgm:prSet presAssocID="{0418C834-8305-49F4-B987-736A347AC8B3}" presName="node" presStyleLbl="node1" presStyleIdx="0" presStyleCnt="2" custScaleX="65334">
        <dgm:presLayoutVars>
          <dgm:bulletEnabled val="1"/>
        </dgm:presLayoutVars>
      </dgm:prSet>
      <dgm:spPr/>
    </dgm:pt>
    <dgm:pt modelId="{3FE0047F-3BD2-435F-903B-B97FAD9E6319}" type="pres">
      <dgm:prSet presAssocID="{7C1B188F-F244-4426-B505-9F27ED13FC0E}" presName="sibTrans" presStyleLbl="sibTrans2D1" presStyleIdx="0" presStyleCnt="1"/>
      <dgm:spPr/>
    </dgm:pt>
    <dgm:pt modelId="{F28341D5-6D1A-478F-8AD3-1635C67E62FA}" type="pres">
      <dgm:prSet presAssocID="{7C1B188F-F244-4426-B505-9F27ED13FC0E}" presName="connectorText" presStyleLbl="sibTrans2D1" presStyleIdx="0" presStyleCnt="1"/>
      <dgm:spPr/>
    </dgm:pt>
    <dgm:pt modelId="{A0788D87-AD5F-47E5-BF5C-8202290D3D4B}" type="pres">
      <dgm:prSet presAssocID="{7EC3454A-F91C-4E0F-8D29-2E2E15A7E70A}" presName="node" presStyleLbl="node1" presStyleIdx="1" presStyleCnt="2">
        <dgm:presLayoutVars>
          <dgm:bulletEnabled val="1"/>
        </dgm:presLayoutVars>
      </dgm:prSet>
      <dgm:spPr/>
    </dgm:pt>
  </dgm:ptLst>
  <dgm:cxnLst>
    <dgm:cxn modelId="{69AF7616-4AC2-4573-BE40-02458BE90D25}" srcId="{0418C834-8305-49F4-B987-736A347AC8B3}" destId="{3B409D36-8C02-4D7B-9B1C-25D1059CFA0E}" srcOrd="0" destOrd="0" parTransId="{4B0B7880-89C6-45F3-8D9E-6DB808AFC290}" sibTransId="{D7AAB887-B8B2-428C-85F0-0DDB5AFEF819}"/>
    <dgm:cxn modelId="{7E619519-8475-4664-B562-F6E74886BDD4}" type="presOf" srcId="{40A3BD87-6A65-4758-87D2-4E0D217B57CD}" destId="{A0788D87-AD5F-47E5-BF5C-8202290D3D4B}" srcOrd="0" destOrd="1" presId="urn:microsoft.com/office/officeart/2005/8/layout/process1"/>
    <dgm:cxn modelId="{44BDB71F-3C8A-4CE9-B384-1B232AA062B9}" srcId="{7EC3454A-F91C-4E0F-8D29-2E2E15A7E70A}" destId="{D58B4B29-9DD5-43C8-82AD-F75EA06BD891}" srcOrd="4" destOrd="0" parTransId="{B780E497-3E2E-411A-9E94-91163D531839}" sibTransId="{08B117EA-173F-4E98-B598-FD925114D942}"/>
    <dgm:cxn modelId="{B8F0162C-65E4-40B0-BB5A-33D9C2EA5331}" srcId="{7EC3454A-F91C-4E0F-8D29-2E2E15A7E70A}" destId="{40A3BD87-6A65-4758-87D2-4E0D217B57CD}" srcOrd="0" destOrd="0" parTransId="{43793E29-64CF-45E9-8082-B8CC631B763B}" sibTransId="{6AEEF830-C212-4D69-AB8D-3B0C7E041B96}"/>
    <dgm:cxn modelId="{97740335-896D-44F5-901A-8F15EF21909D}" srcId="{0418C834-8305-49F4-B987-736A347AC8B3}" destId="{CA58C71F-D7D1-47E1-9D74-12A8E3C3A154}" srcOrd="1" destOrd="0" parTransId="{65E2EA59-1045-4394-9EF9-C6834C7AB535}" sibTransId="{D9C7547F-CDFF-4B6F-A5FC-2B2AF1566EE3}"/>
    <dgm:cxn modelId="{7B6E4D44-849A-477F-BC4E-4BB50801F45E}" type="presOf" srcId="{4486A704-2F97-443F-8479-61405713964D}" destId="{A0788D87-AD5F-47E5-BF5C-8202290D3D4B}" srcOrd="0" destOrd="2" presId="urn:microsoft.com/office/officeart/2005/8/layout/process1"/>
    <dgm:cxn modelId="{F02BA36B-EAEB-496B-85C5-37C99A32C120}" type="presOf" srcId="{D58B4B29-9DD5-43C8-82AD-F75EA06BD891}" destId="{A0788D87-AD5F-47E5-BF5C-8202290D3D4B}" srcOrd="0" destOrd="5" presId="urn:microsoft.com/office/officeart/2005/8/layout/process1"/>
    <dgm:cxn modelId="{1BF2F74C-8DC1-4F3E-A913-DA59FE822F6A}" type="presOf" srcId="{7EC3454A-F91C-4E0F-8D29-2E2E15A7E70A}" destId="{A0788D87-AD5F-47E5-BF5C-8202290D3D4B}" srcOrd="0" destOrd="0" presId="urn:microsoft.com/office/officeart/2005/8/layout/process1"/>
    <dgm:cxn modelId="{099ADB51-2729-4CA1-A020-26BB6A5D3CEF}" type="presOf" srcId="{411C6548-CC04-4F7C-9D50-CFC729DEBE01}" destId="{30150C07-EF04-4150-9C5F-E5A69397156A}" srcOrd="0" destOrd="0" presId="urn:microsoft.com/office/officeart/2005/8/layout/process1"/>
    <dgm:cxn modelId="{ED92B077-92E6-4B0A-8919-5B8FBE084E75}" type="presOf" srcId="{CA58C71F-D7D1-47E1-9D74-12A8E3C3A154}" destId="{09A1E2A9-3EB0-44DA-8C32-E43D9F8FE6FC}" srcOrd="0" destOrd="2" presId="urn:microsoft.com/office/officeart/2005/8/layout/process1"/>
    <dgm:cxn modelId="{A71C3283-1ED6-4CE4-BEF3-39A06D8DA611}" type="presOf" srcId="{3B409D36-8C02-4D7B-9B1C-25D1059CFA0E}" destId="{09A1E2A9-3EB0-44DA-8C32-E43D9F8FE6FC}" srcOrd="0" destOrd="1" presId="urn:microsoft.com/office/officeart/2005/8/layout/process1"/>
    <dgm:cxn modelId="{843ACB89-7212-4CC0-9172-311B5AFA486D}" type="presOf" srcId="{7C1B188F-F244-4426-B505-9F27ED13FC0E}" destId="{3FE0047F-3BD2-435F-903B-B97FAD9E6319}" srcOrd="0" destOrd="0" presId="urn:microsoft.com/office/officeart/2005/8/layout/process1"/>
    <dgm:cxn modelId="{56982295-8C13-4474-A6A6-8ACA0D9D6BA1}" srcId="{7EC3454A-F91C-4E0F-8D29-2E2E15A7E70A}" destId="{44B576CF-7AEA-4482-AAD8-7D210A1064C1}" srcOrd="3" destOrd="0" parTransId="{0E140BFA-6F7F-49B3-8D30-9E3F3E396E3F}" sibTransId="{89256796-3CA2-4E92-857C-2EB245E6BB33}"/>
    <dgm:cxn modelId="{B3761C96-C98A-49F5-8B16-ABE8456BC8A5}" type="presOf" srcId="{0418C834-8305-49F4-B987-736A347AC8B3}" destId="{09A1E2A9-3EB0-44DA-8C32-E43D9F8FE6FC}" srcOrd="0" destOrd="0" presId="urn:microsoft.com/office/officeart/2005/8/layout/process1"/>
    <dgm:cxn modelId="{E432519A-AA8B-47E6-925D-8650405BC4F8}" type="presOf" srcId="{F48D6DC6-492C-4984-8325-86EFAB9E6A5A}" destId="{A0788D87-AD5F-47E5-BF5C-8202290D3D4B}" srcOrd="0" destOrd="3" presId="urn:microsoft.com/office/officeart/2005/8/layout/process1"/>
    <dgm:cxn modelId="{D8ABA99C-B0DD-4286-B3FA-66B398C8E7B7}" srcId="{411C6548-CC04-4F7C-9D50-CFC729DEBE01}" destId="{7EC3454A-F91C-4E0F-8D29-2E2E15A7E70A}" srcOrd="1" destOrd="0" parTransId="{DBBDC337-8D69-461E-8239-D8586F16763B}" sibTransId="{BD027829-E591-48CE-AE9B-700FAC27ACB2}"/>
    <dgm:cxn modelId="{FBB13E9D-275E-490E-B5E7-354343BD8D74}" type="presOf" srcId="{7C1B188F-F244-4426-B505-9F27ED13FC0E}" destId="{F28341D5-6D1A-478F-8AD3-1635C67E62FA}" srcOrd="1" destOrd="0" presId="urn:microsoft.com/office/officeart/2005/8/layout/process1"/>
    <dgm:cxn modelId="{D5D739A7-B130-4FE0-A11E-1EC7BEBCE07E}" srcId="{7EC3454A-F91C-4E0F-8D29-2E2E15A7E70A}" destId="{F48D6DC6-492C-4984-8325-86EFAB9E6A5A}" srcOrd="2" destOrd="0" parTransId="{769ADF8A-B1C3-425F-8E32-8666A28E862E}" sibTransId="{C37F989F-38ED-4F19-B906-553ACD628DF3}"/>
    <dgm:cxn modelId="{F6212DBE-7198-40B0-A499-05593ECE264F}" srcId="{7EC3454A-F91C-4E0F-8D29-2E2E15A7E70A}" destId="{4486A704-2F97-443F-8479-61405713964D}" srcOrd="1" destOrd="0" parTransId="{D1C7B29E-FE43-4482-9C9F-BC06751ADFFF}" sibTransId="{766B9247-7C13-4B65-8EC9-6F9995B601D9}"/>
    <dgm:cxn modelId="{AA5DDDC0-0D67-464D-B219-06CF0B73E75D}" type="presOf" srcId="{44B576CF-7AEA-4482-AAD8-7D210A1064C1}" destId="{A0788D87-AD5F-47E5-BF5C-8202290D3D4B}" srcOrd="0" destOrd="4" presId="urn:microsoft.com/office/officeart/2005/8/layout/process1"/>
    <dgm:cxn modelId="{B83DFFF2-7631-47E0-9553-ED5B9DDC1528}" srcId="{411C6548-CC04-4F7C-9D50-CFC729DEBE01}" destId="{0418C834-8305-49F4-B987-736A347AC8B3}" srcOrd="0" destOrd="0" parTransId="{72F89591-E54F-4CC9-844A-E189228998E2}" sibTransId="{7C1B188F-F244-4426-B505-9F27ED13FC0E}"/>
    <dgm:cxn modelId="{0D834068-5A78-48E5-981A-11DB258B28E0}" type="presParOf" srcId="{30150C07-EF04-4150-9C5F-E5A69397156A}" destId="{09A1E2A9-3EB0-44DA-8C32-E43D9F8FE6FC}" srcOrd="0" destOrd="0" presId="urn:microsoft.com/office/officeart/2005/8/layout/process1"/>
    <dgm:cxn modelId="{68500BA7-AFC7-4A16-BD3B-03A8F3AE1796}" type="presParOf" srcId="{30150C07-EF04-4150-9C5F-E5A69397156A}" destId="{3FE0047F-3BD2-435F-903B-B97FAD9E6319}" srcOrd="1" destOrd="0" presId="urn:microsoft.com/office/officeart/2005/8/layout/process1"/>
    <dgm:cxn modelId="{FC33BAE5-2F9E-4C2E-9DCC-BC9B17345D04}" type="presParOf" srcId="{3FE0047F-3BD2-435F-903B-B97FAD9E6319}" destId="{F28341D5-6D1A-478F-8AD3-1635C67E62FA}" srcOrd="0" destOrd="0" presId="urn:microsoft.com/office/officeart/2005/8/layout/process1"/>
    <dgm:cxn modelId="{419BF696-F143-4839-8109-E73EFD951B97}" type="presParOf" srcId="{30150C07-EF04-4150-9C5F-E5A69397156A}" destId="{A0788D87-AD5F-47E5-BF5C-8202290D3D4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C34F72-12E3-4EA3-A467-E879CD6C0B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39BB53-2B42-4B20-9806-64BD91386C02}">
      <dgm:prSet/>
      <dgm:spPr/>
      <dgm:t>
        <a:bodyPr/>
        <a:lstStyle/>
        <a:p>
          <a:r>
            <a:rPr lang="en-US" i="1"/>
            <a:t>Aluminum blocks</a:t>
          </a:r>
          <a:endParaRPr lang="en-US"/>
        </a:p>
      </dgm:t>
    </dgm:pt>
    <dgm:pt modelId="{2794FB6F-CCB4-45F5-8B5A-2F3788AEF11F}" type="parTrans" cxnId="{2AC9EEBD-777C-4FDD-B611-0EE8DA0DE7BA}">
      <dgm:prSet/>
      <dgm:spPr/>
      <dgm:t>
        <a:bodyPr/>
        <a:lstStyle/>
        <a:p>
          <a:endParaRPr lang="en-US"/>
        </a:p>
      </dgm:t>
    </dgm:pt>
    <dgm:pt modelId="{82AE353E-141B-4BAE-B8CB-499B913B5DB6}" type="sibTrans" cxnId="{2AC9EEBD-777C-4FDD-B611-0EE8DA0DE7BA}">
      <dgm:prSet/>
      <dgm:spPr/>
      <dgm:t>
        <a:bodyPr/>
        <a:lstStyle/>
        <a:p>
          <a:endParaRPr lang="en-US"/>
        </a:p>
      </dgm:t>
    </dgm:pt>
    <dgm:pt modelId="{1237572E-37AC-4FEA-8D85-9EE8FD2EFFDD}">
      <dgm:prSet/>
      <dgm:spPr/>
      <dgm:t>
        <a:bodyPr/>
        <a:lstStyle/>
        <a:p>
          <a:pPr rtl="0"/>
          <a:r>
            <a:rPr lang="en-US" i="1"/>
            <a:t>Heater </a:t>
          </a:r>
          <a:endParaRPr lang="en-US" i="0">
            <a:latin typeface="Georgia Pro Light"/>
          </a:endParaRPr>
        </a:p>
      </dgm:t>
    </dgm:pt>
    <dgm:pt modelId="{1C0A505E-61C5-45A2-A4EF-80654C141755}" type="parTrans" cxnId="{FA7DF0EA-165B-4BA1-A541-F7F3CA314CDB}">
      <dgm:prSet/>
      <dgm:spPr/>
      <dgm:t>
        <a:bodyPr/>
        <a:lstStyle/>
        <a:p>
          <a:endParaRPr lang="en-US"/>
        </a:p>
      </dgm:t>
    </dgm:pt>
    <dgm:pt modelId="{9D21714B-32EB-44AD-A3AA-239AD388AB0C}" type="sibTrans" cxnId="{FA7DF0EA-165B-4BA1-A541-F7F3CA314CDB}">
      <dgm:prSet/>
      <dgm:spPr/>
      <dgm:t>
        <a:bodyPr/>
        <a:lstStyle/>
        <a:p>
          <a:endParaRPr lang="en-US"/>
        </a:p>
      </dgm:t>
    </dgm:pt>
    <dgm:pt modelId="{A2B8AB6A-1634-4F9F-AE74-160C8EA61A05}">
      <dgm:prSet/>
      <dgm:spPr/>
      <dgm:t>
        <a:bodyPr/>
        <a:lstStyle/>
        <a:p>
          <a:r>
            <a:rPr lang="en-US" i="1"/>
            <a:t>Thermocouples</a:t>
          </a:r>
          <a:endParaRPr lang="en-US"/>
        </a:p>
      </dgm:t>
    </dgm:pt>
    <dgm:pt modelId="{54797A27-14D7-4650-B80C-3B537D820A98}" type="parTrans" cxnId="{CD083EA1-42FF-4BE5-A6DA-A3727DA341D5}">
      <dgm:prSet/>
      <dgm:spPr/>
      <dgm:t>
        <a:bodyPr/>
        <a:lstStyle/>
        <a:p>
          <a:endParaRPr lang="en-US"/>
        </a:p>
      </dgm:t>
    </dgm:pt>
    <dgm:pt modelId="{04DC472B-6F2E-4FFA-9389-AD427A0040C6}" type="sibTrans" cxnId="{CD083EA1-42FF-4BE5-A6DA-A3727DA341D5}">
      <dgm:prSet/>
      <dgm:spPr/>
      <dgm:t>
        <a:bodyPr/>
        <a:lstStyle/>
        <a:p>
          <a:endParaRPr lang="en-US"/>
        </a:p>
      </dgm:t>
    </dgm:pt>
    <dgm:pt modelId="{E5357285-BEA0-49A4-B0DB-86F43765BFA2}">
      <dgm:prSet/>
      <dgm:spPr/>
      <dgm:t>
        <a:bodyPr/>
        <a:lstStyle/>
        <a:p>
          <a:r>
            <a:rPr lang="en-US" i="1"/>
            <a:t>IR camera</a:t>
          </a:r>
          <a:endParaRPr lang="en-US"/>
        </a:p>
      </dgm:t>
    </dgm:pt>
    <dgm:pt modelId="{3338F893-4AE1-4ACB-B9C1-BD5F0D00A5CB}" type="parTrans" cxnId="{402ABB4E-0374-48F2-B733-683E4065AB1E}">
      <dgm:prSet/>
      <dgm:spPr/>
      <dgm:t>
        <a:bodyPr/>
        <a:lstStyle/>
        <a:p>
          <a:endParaRPr lang="en-US"/>
        </a:p>
      </dgm:t>
    </dgm:pt>
    <dgm:pt modelId="{18CA4589-1947-4941-A61F-9F618F3FD8C7}" type="sibTrans" cxnId="{402ABB4E-0374-48F2-B733-683E4065AB1E}">
      <dgm:prSet/>
      <dgm:spPr/>
      <dgm:t>
        <a:bodyPr/>
        <a:lstStyle/>
        <a:p>
          <a:endParaRPr lang="en-US"/>
        </a:p>
      </dgm:t>
    </dgm:pt>
    <dgm:pt modelId="{673F5FA9-3238-44E4-8D2C-AC441A8A6E77}">
      <dgm:prSet/>
      <dgm:spPr/>
      <dgm:t>
        <a:bodyPr/>
        <a:lstStyle/>
        <a:p>
          <a:r>
            <a:rPr lang="en-US" i="1"/>
            <a:t>Mill</a:t>
          </a:r>
          <a:endParaRPr lang="en-US"/>
        </a:p>
      </dgm:t>
    </dgm:pt>
    <dgm:pt modelId="{6790264B-E8EC-4B8C-9F2D-D0640D441C21}" type="parTrans" cxnId="{B1681296-FB22-483C-A2B0-305837C5817A}">
      <dgm:prSet/>
      <dgm:spPr/>
      <dgm:t>
        <a:bodyPr/>
        <a:lstStyle/>
        <a:p>
          <a:endParaRPr lang="en-US"/>
        </a:p>
      </dgm:t>
    </dgm:pt>
    <dgm:pt modelId="{2A5D6E27-3A31-4CCF-ADC0-EE00C8EFE740}" type="sibTrans" cxnId="{B1681296-FB22-483C-A2B0-305837C5817A}">
      <dgm:prSet/>
      <dgm:spPr/>
      <dgm:t>
        <a:bodyPr/>
        <a:lstStyle/>
        <a:p>
          <a:endParaRPr lang="en-US"/>
        </a:p>
      </dgm:t>
    </dgm:pt>
    <dgm:pt modelId="{991BDA8C-7436-4636-86C4-F0A78BC138E7}">
      <dgm:prSet phldr="0"/>
      <dgm:spPr/>
      <dgm:t>
        <a:bodyPr/>
        <a:lstStyle/>
        <a:p>
          <a:r>
            <a:rPr lang="en-US" i="1">
              <a:latin typeface="Georgia Pro Light"/>
            </a:rPr>
            <a:t>Lathe</a:t>
          </a:r>
          <a:endParaRPr lang="en-US" i="1"/>
        </a:p>
      </dgm:t>
    </dgm:pt>
    <dgm:pt modelId="{DEAE095D-54E0-4604-B967-7A66CC21ABB6}" type="parTrans" cxnId="{3D8FA67A-3FAD-4EF1-B8B4-58CC58CF05DB}">
      <dgm:prSet/>
      <dgm:spPr/>
      <dgm:t>
        <a:bodyPr/>
        <a:lstStyle/>
        <a:p>
          <a:endParaRPr lang="en-US"/>
        </a:p>
      </dgm:t>
    </dgm:pt>
    <dgm:pt modelId="{CE1B7AFB-C901-4E8A-BD9A-222FA70EC0E3}" type="sibTrans" cxnId="{3D8FA67A-3FAD-4EF1-B8B4-58CC58CF05DB}">
      <dgm:prSet/>
      <dgm:spPr/>
      <dgm:t>
        <a:bodyPr/>
        <a:lstStyle/>
        <a:p>
          <a:endParaRPr lang="en-US"/>
        </a:p>
      </dgm:t>
    </dgm:pt>
    <dgm:pt modelId="{D3EEB230-D93B-44FE-9915-BE2E5C063EC1}">
      <dgm:prSet/>
      <dgm:spPr/>
      <dgm:t>
        <a:bodyPr/>
        <a:lstStyle/>
        <a:p>
          <a:r>
            <a:rPr lang="en-US" i="1"/>
            <a:t>Insulation</a:t>
          </a:r>
          <a:endParaRPr lang="en-US"/>
        </a:p>
      </dgm:t>
    </dgm:pt>
    <dgm:pt modelId="{A1AF8B0A-8796-485D-B5E3-1F9E145815DD}" type="parTrans" cxnId="{7E94EE30-9234-4E59-BF5F-B5FE5AB1D10D}">
      <dgm:prSet/>
      <dgm:spPr/>
      <dgm:t>
        <a:bodyPr/>
        <a:lstStyle/>
        <a:p>
          <a:endParaRPr lang="en-US"/>
        </a:p>
      </dgm:t>
    </dgm:pt>
    <dgm:pt modelId="{0A0871BA-B131-45D2-8DAC-1F7B22287FCF}" type="sibTrans" cxnId="{7E94EE30-9234-4E59-BF5F-B5FE5AB1D10D}">
      <dgm:prSet/>
      <dgm:spPr/>
      <dgm:t>
        <a:bodyPr/>
        <a:lstStyle/>
        <a:p>
          <a:endParaRPr lang="en-US"/>
        </a:p>
      </dgm:t>
    </dgm:pt>
    <dgm:pt modelId="{FBB515F9-36D3-4A78-A7FB-E88E0E49FAA0}">
      <dgm:prSet/>
      <dgm:spPr/>
      <dgm:t>
        <a:bodyPr/>
        <a:lstStyle/>
        <a:p>
          <a:r>
            <a:rPr lang="en-US" i="1"/>
            <a:t>Black paint</a:t>
          </a:r>
          <a:endParaRPr lang="en-US"/>
        </a:p>
      </dgm:t>
    </dgm:pt>
    <dgm:pt modelId="{9667858A-CCAA-4340-809D-F8EC265CD928}" type="parTrans" cxnId="{175DAA63-A329-4F38-9E11-808970C647D4}">
      <dgm:prSet/>
      <dgm:spPr/>
      <dgm:t>
        <a:bodyPr/>
        <a:lstStyle/>
        <a:p>
          <a:endParaRPr lang="en-US"/>
        </a:p>
      </dgm:t>
    </dgm:pt>
    <dgm:pt modelId="{DF0A30B2-2BE6-4E1C-8CEB-E9B7071DBC5A}" type="sibTrans" cxnId="{175DAA63-A329-4F38-9E11-808970C647D4}">
      <dgm:prSet/>
      <dgm:spPr/>
      <dgm:t>
        <a:bodyPr/>
        <a:lstStyle/>
        <a:p>
          <a:endParaRPr lang="en-US"/>
        </a:p>
      </dgm:t>
    </dgm:pt>
    <dgm:pt modelId="{18A0B427-6681-4A2D-A0D3-27BFCC150890}">
      <dgm:prSet phldr="0"/>
      <dgm:spPr/>
      <dgm:t>
        <a:bodyPr/>
        <a:lstStyle/>
        <a:p>
          <a:pPr rtl="0"/>
          <a:r>
            <a:rPr lang="en-US" i="1">
              <a:latin typeface="Georgia Pro Light"/>
            </a:rPr>
            <a:t>Blower</a:t>
          </a:r>
          <a:r>
            <a:rPr lang="en-US" i="1"/>
            <a:t> box</a:t>
          </a:r>
          <a:endParaRPr lang="en-US"/>
        </a:p>
      </dgm:t>
    </dgm:pt>
    <dgm:pt modelId="{86B471E8-191B-4EC4-BD87-6F1FBC698BF5}" type="parTrans" cxnId="{199DD567-D773-4D8C-9C86-DFA724E76AA3}">
      <dgm:prSet/>
      <dgm:spPr/>
      <dgm:t>
        <a:bodyPr/>
        <a:lstStyle/>
        <a:p>
          <a:endParaRPr lang="en-US"/>
        </a:p>
      </dgm:t>
    </dgm:pt>
    <dgm:pt modelId="{CC80092E-F0D2-4B42-9FC6-73B8FE7DBA95}" type="sibTrans" cxnId="{199DD567-D773-4D8C-9C86-DFA724E76AA3}">
      <dgm:prSet/>
      <dgm:spPr/>
      <dgm:t>
        <a:bodyPr/>
        <a:lstStyle/>
        <a:p>
          <a:endParaRPr lang="en-US"/>
        </a:p>
      </dgm:t>
    </dgm:pt>
    <dgm:pt modelId="{A40146E1-C305-4B41-B304-4F7AC1B1C32B}">
      <dgm:prSet/>
      <dgm:spPr/>
      <dgm:t>
        <a:bodyPr/>
        <a:lstStyle/>
        <a:p>
          <a:r>
            <a:rPr lang="en-US" b="0" i="1"/>
            <a:t>Anemometer</a:t>
          </a:r>
          <a:endParaRPr lang="en-US" i="1"/>
        </a:p>
      </dgm:t>
    </dgm:pt>
    <dgm:pt modelId="{30995A0E-ED68-41B6-BE74-804C4EAF1336}" type="parTrans" cxnId="{0036B181-30E8-427F-B9B4-857C146152F1}">
      <dgm:prSet/>
      <dgm:spPr/>
      <dgm:t>
        <a:bodyPr/>
        <a:lstStyle/>
        <a:p>
          <a:endParaRPr lang="en-US"/>
        </a:p>
      </dgm:t>
    </dgm:pt>
    <dgm:pt modelId="{F3783074-82D0-4C5E-AE43-C5D5044C3743}" type="sibTrans" cxnId="{0036B181-30E8-427F-B9B4-857C146152F1}">
      <dgm:prSet/>
      <dgm:spPr/>
      <dgm:t>
        <a:bodyPr/>
        <a:lstStyle/>
        <a:p>
          <a:endParaRPr lang="en-US"/>
        </a:p>
      </dgm:t>
    </dgm:pt>
    <dgm:pt modelId="{5FC8F89C-E6E2-4B3D-A8C0-98B75C59A15B}" type="pres">
      <dgm:prSet presAssocID="{AEC34F72-12E3-4EA3-A467-E879CD6C0B98}" presName="diagram" presStyleCnt="0">
        <dgm:presLayoutVars>
          <dgm:dir/>
          <dgm:resizeHandles val="exact"/>
        </dgm:presLayoutVars>
      </dgm:prSet>
      <dgm:spPr/>
    </dgm:pt>
    <dgm:pt modelId="{A4B0D7C8-E578-4BF7-B9C8-602E22C532EB}" type="pres">
      <dgm:prSet presAssocID="{8639BB53-2B42-4B20-9806-64BD91386C02}" presName="node" presStyleLbl="node1" presStyleIdx="0" presStyleCnt="10">
        <dgm:presLayoutVars>
          <dgm:bulletEnabled val="1"/>
        </dgm:presLayoutVars>
      </dgm:prSet>
      <dgm:spPr/>
    </dgm:pt>
    <dgm:pt modelId="{01A159AB-E075-4A1E-8F85-49AC7DEEFCFF}" type="pres">
      <dgm:prSet presAssocID="{82AE353E-141B-4BAE-B8CB-499B913B5DB6}" presName="sibTrans" presStyleCnt="0"/>
      <dgm:spPr/>
    </dgm:pt>
    <dgm:pt modelId="{8F8F65BE-4836-4317-AC1D-4F53402C32A2}" type="pres">
      <dgm:prSet presAssocID="{1237572E-37AC-4FEA-8D85-9EE8FD2EFFDD}" presName="node" presStyleLbl="node1" presStyleIdx="1" presStyleCnt="10">
        <dgm:presLayoutVars>
          <dgm:bulletEnabled val="1"/>
        </dgm:presLayoutVars>
      </dgm:prSet>
      <dgm:spPr/>
    </dgm:pt>
    <dgm:pt modelId="{1229475F-CCA7-4B55-9A81-9448DE2B7093}" type="pres">
      <dgm:prSet presAssocID="{9D21714B-32EB-44AD-A3AA-239AD388AB0C}" presName="sibTrans" presStyleCnt="0"/>
      <dgm:spPr/>
    </dgm:pt>
    <dgm:pt modelId="{573D699D-24E7-4EA4-ABD7-D85764613729}" type="pres">
      <dgm:prSet presAssocID="{18A0B427-6681-4A2D-A0D3-27BFCC150890}" presName="node" presStyleLbl="node1" presStyleIdx="2" presStyleCnt="10">
        <dgm:presLayoutVars>
          <dgm:bulletEnabled val="1"/>
        </dgm:presLayoutVars>
      </dgm:prSet>
      <dgm:spPr/>
    </dgm:pt>
    <dgm:pt modelId="{B6D63C87-45D0-4B38-AF16-3376F68DDE84}" type="pres">
      <dgm:prSet presAssocID="{CC80092E-F0D2-4B42-9FC6-73B8FE7DBA95}" presName="sibTrans" presStyleCnt="0"/>
      <dgm:spPr/>
    </dgm:pt>
    <dgm:pt modelId="{A73F7C0A-A828-4C01-8720-A5F6C01233A5}" type="pres">
      <dgm:prSet presAssocID="{A2B8AB6A-1634-4F9F-AE74-160C8EA61A05}" presName="node" presStyleLbl="node1" presStyleIdx="3" presStyleCnt="10">
        <dgm:presLayoutVars>
          <dgm:bulletEnabled val="1"/>
        </dgm:presLayoutVars>
      </dgm:prSet>
      <dgm:spPr/>
    </dgm:pt>
    <dgm:pt modelId="{C8043C2E-0809-479B-8E98-1EFB25D95CBC}" type="pres">
      <dgm:prSet presAssocID="{04DC472B-6F2E-4FFA-9389-AD427A0040C6}" presName="sibTrans" presStyleCnt="0"/>
      <dgm:spPr/>
    </dgm:pt>
    <dgm:pt modelId="{59CBB26A-4432-4B77-93E1-3DB852456680}" type="pres">
      <dgm:prSet presAssocID="{E5357285-BEA0-49A4-B0DB-86F43765BFA2}" presName="node" presStyleLbl="node1" presStyleIdx="4" presStyleCnt="10">
        <dgm:presLayoutVars>
          <dgm:bulletEnabled val="1"/>
        </dgm:presLayoutVars>
      </dgm:prSet>
      <dgm:spPr/>
    </dgm:pt>
    <dgm:pt modelId="{D7BE6CBF-F2F5-48F9-AA08-EF2D13D6D22E}" type="pres">
      <dgm:prSet presAssocID="{18CA4589-1947-4941-A61F-9F618F3FD8C7}" presName="sibTrans" presStyleCnt="0"/>
      <dgm:spPr/>
    </dgm:pt>
    <dgm:pt modelId="{05339121-E06A-400B-BFEC-7C6FEEC7020C}" type="pres">
      <dgm:prSet presAssocID="{673F5FA9-3238-44E4-8D2C-AC441A8A6E77}" presName="node" presStyleLbl="node1" presStyleIdx="5" presStyleCnt="10">
        <dgm:presLayoutVars>
          <dgm:bulletEnabled val="1"/>
        </dgm:presLayoutVars>
      </dgm:prSet>
      <dgm:spPr/>
    </dgm:pt>
    <dgm:pt modelId="{8B030076-C68F-451A-A9D0-95A67E66225F}" type="pres">
      <dgm:prSet presAssocID="{2A5D6E27-3A31-4CCF-ADC0-EE00C8EFE740}" presName="sibTrans" presStyleCnt="0"/>
      <dgm:spPr/>
    </dgm:pt>
    <dgm:pt modelId="{F1075776-914E-4622-AFFD-842E0044C7E2}" type="pres">
      <dgm:prSet presAssocID="{991BDA8C-7436-4636-86C4-F0A78BC138E7}" presName="node" presStyleLbl="node1" presStyleIdx="6" presStyleCnt="10">
        <dgm:presLayoutVars>
          <dgm:bulletEnabled val="1"/>
        </dgm:presLayoutVars>
      </dgm:prSet>
      <dgm:spPr/>
    </dgm:pt>
    <dgm:pt modelId="{0513698E-B7F3-4EDD-825B-217356E81818}" type="pres">
      <dgm:prSet presAssocID="{CE1B7AFB-C901-4E8A-BD9A-222FA70EC0E3}" presName="sibTrans" presStyleCnt="0"/>
      <dgm:spPr/>
    </dgm:pt>
    <dgm:pt modelId="{1A57EF19-5D7C-4A58-9891-A383A097A5B7}" type="pres">
      <dgm:prSet presAssocID="{D3EEB230-D93B-44FE-9915-BE2E5C063EC1}" presName="node" presStyleLbl="node1" presStyleIdx="7" presStyleCnt="10">
        <dgm:presLayoutVars>
          <dgm:bulletEnabled val="1"/>
        </dgm:presLayoutVars>
      </dgm:prSet>
      <dgm:spPr/>
    </dgm:pt>
    <dgm:pt modelId="{8020F454-6D0D-476C-8B4B-82518D7218E1}" type="pres">
      <dgm:prSet presAssocID="{0A0871BA-B131-45D2-8DAC-1F7B22287FCF}" presName="sibTrans" presStyleCnt="0"/>
      <dgm:spPr/>
    </dgm:pt>
    <dgm:pt modelId="{2ED1DA25-662F-4FCB-A75F-EC97A9DEB0B6}" type="pres">
      <dgm:prSet presAssocID="{FBB515F9-36D3-4A78-A7FB-E88E0E49FAA0}" presName="node" presStyleLbl="node1" presStyleIdx="8" presStyleCnt="10">
        <dgm:presLayoutVars>
          <dgm:bulletEnabled val="1"/>
        </dgm:presLayoutVars>
      </dgm:prSet>
      <dgm:spPr/>
    </dgm:pt>
    <dgm:pt modelId="{5E7E5A42-2B65-4791-B9D1-9DD51F4D2141}" type="pres">
      <dgm:prSet presAssocID="{DF0A30B2-2BE6-4E1C-8CEB-E9B7071DBC5A}" presName="sibTrans" presStyleCnt="0"/>
      <dgm:spPr/>
    </dgm:pt>
    <dgm:pt modelId="{0226F53A-3B6E-451B-875F-57843AC8D767}" type="pres">
      <dgm:prSet presAssocID="{A40146E1-C305-4B41-B304-4F7AC1B1C32B}" presName="node" presStyleLbl="node1" presStyleIdx="9" presStyleCnt="10">
        <dgm:presLayoutVars>
          <dgm:bulletEnabled val="1"/>
        </dgm:presLayoutVars>
      </dgm:prSet>
      <dgm:spPr/>
    </dgm:pt>
  </dgm:ptLst>
  <dgm:cxnLst>
    <dgm:cxn modelId="{873EF610-6F32-459F-9954-5F47E3BD25BC}" type="presOf" srcId="{FBB515F9-36D3-4A78-A7FB-E88E0E49FAA0}" destId="{2ED1DA25-662F-4FCB-A75F-EC97A9DEB0B6}" srcOrd="0" destOrd="0" presId="urn:microsoft.com/office/officeart/2005/8/layout/default"/>
    <dgm:cxn modelId="{090F152C-E53C-4ED4-A6E2-F2FADA05B7D7}" type="presOf" srcId="{D3EEB230-D93B-44FE-9915-BE2E5C063EC1}" destId="{1A57EF19-5D7C-4A58-9891-A383A097A5B7}" srcOrd="0" destOrd="0" presId="urn:microsoft.com/office/officeart/2005/8/layout/default"/>
    <dgm:cxn modelId="{52E72E2D-590B-4F25-B633-E6B7C7E9D79E}" type="presOf" srcId="{A2B8AB6A-1634-4F9F-AE74-160C8EA61A05}" destId="{A73F7C0A-A828-4C01-8720-A5F6C01233A5}" srcOrd="0" destOrd="0" presId="urn:microsoft.com/office/officeart/2005/8/layout/default"/>
    <dgm:cxn modelId="{7E94EE30-9234-4E59-BF5F-B5FE5AB1D10D}" srcId="{AEC34F72-12E3-4EA3-A467-E879CD6C0B98}" destId="{D3EEB230-D93B-44FE-9915-BE2E5C063EC1}" srcOrd="7" destOrd="0" parTransId="{A1AF8B0A-8796-485D-B5E3-1F9E145815DD}" sibTransId="{0A0871BA-B131-45D2-8DAC-1F7B22287FCF}"/>
    <dgm:cxn modelId="{175DAA63-A329-4F38-9E11-808970C647D4}" srcId="{AEC34F72-12E3-4EA3-A467-E879CD6C0B98}" destId="{FBB515F9-36D3-4A78-A7FB-E88E0E49FAA0}" srcOrd="8" destOrd="0" parTransId="{9667858A-CCAA-4340-809D-F8EC265CD928}" sibTransId="{DF0A30B2-2BE6-4E1C-8CEB-E9B7071DBC5A}"/>
    <dgm:cxn modelId="{199DD567-D773-4D8C-9C86-DFA724E76AA3}" srcId="{AEC34F72-12E3-4EA3-A467-E879CD6C0B98}" destId="{18A0B427-6681-4A2D-A0D3-27BFCC150890}" srcOrd="2" destOrd="0" parTransId="{86B471E8-191B-4EC4-BD87-6F1FBC698BF5}" sibTransId="{CC80092E-F0D2-4B42-9FC6-73B8FE7DBA95}"/>
    <dgm:cxn modelId="{B0D2AC68-A677-48AB-A03F-DC1F744F6713}" type="presOf" srcId="{1237572E-37AC-4FEA-8D85-9EE8FD2EFFDD}" destId="{8F8F65BE-4836-4317-AC1D-4F53402C32A2}" srcOrd="0" destOrd="0" presId="urn:microsoft.com/office/officeart/2005/8/layout/default"/>
    <dgm:cxn modelId="{7644E96A-7CC3-40CC-BA4F-1039595BF91D}" type="presOf" srcId="{E5357285-BEA0-49A4-B0DB-86F43765BFA2}" destId="{59CBB26A-4432-4B77-93E1-3DB852456680}" srcOrd="0" destOrd="0" presId="urn:microsoft.com/office/officeart/2005/8/layout/default"/>
    <dgm:cxn modelId="{402ABB4E-0374-48F2-B733-683E4065AB1E}" srcId="{AEC34F72-12E3-4EA3-A467-E879CD6C0B98}" destId="{E5357285-BEA0-49A4-B0DB-86F43765BFA2}" srcOrd="4" destOrd="0" parTransId="{3338F893-4AE1-4ACB-B9C1-BD5F0D00A5CB}" sibTransId="{18CA4589-1947-4941-A61F-9F618F3FD8C7}"/>
    <dgm:cxn modelId="{B7A5E173-572F-4806-B76A-8D3F57C61EBD}" type="presOf" srcId="{8639BB53-2B42-4B20-9806-64BD91386C02}" destId="{A4B0D7C8-E578-4BF7-B9C8-602E22C532EB}" srcOrd="0" destOrd="0" presId="urn:microsoft.com/office/officeart/2005/8/layout/default"/>
    <dgm:cxn modelId="{228F4679-0445-4D90-875D-3ABFD83756E6}" type="presOf" srcId="{991BDA8C-7436-4636-86C4-F0A78BC138E7}" destId="{F1075776-914E-4622-AFFD-842E0044C7E2}" srcOrd="0" destOrd="0" presId="urn:microsoft.com/office/officeart/2005/8/layout/default"/>
    <dgm:cxn modelId="{3D8FA67A-3FAD-4EF1-B8B4-58CC58CF05DB}" srcId="{AEC34F72-12E3-4EA3-A467-E879CD6C0B98}" destId="{991BDA8C-7436-4636-86C4-F0A78BC138E7}" srcOrd="6" destOrd="0" parTransId="{DEAE095D-54E0-4604-B967-7A66CC21ABB6}" sibTransId="{CE1B7AFB-C901-4E8A-BD9A-222FA70EC0E3}"/>
    <dgm:cxn modelId="{0036B181-30E8-427F-B9B4-857C146152F1}" srcId="{AEC34F72-12E3-4EA3-A467-E879CD6C0B98}" destId="{A40146E1-C305-4B41-B304-4F7AC1B1C32B}" srcOrd="9" destOrd="0" parTransId="{30995A0E-ED68-41B6-BE74-804C4EAF1336}" sibTransId="{F3783074-82D0-4C5E-AE43-C5D5044C3743}"/>
    <dgm:cxn modelId="{5EBAC38B-123F-4FDE-BBFF-FC1664CE5F43}" type="presOf" srcId="{673F5FA9-3238-44E4-8D2C-AC441A8A6E77}" destId="{05339121-E06A-400B-BFEC-7C6FEEC7020C}" srcOrd="0" destOrd="0" presId="urn:microsoft.com/office/officeart/2005/8/layout/default"/>
    <dgm:cxn modelId="{CFBFB392-BBCA-4DA0-B436-D5097EEEE3E9}" type="presOf" srcId="{AEC34F72-12E3-4EA3-A467-E879CD6C0B98}" destId="{5FC8F89C-E6E2-4B3D-A8C0-98B75C59A15B}" srcOrd="0" destOrd="0" presId="urn:microsoft.com/office/officeart/2005/8/layout/default"/>
    <dgm:cxn modelId="{B1681296-FB22-483C-A2B0-305837C5817A}" srcId="{AEC34F72-12E3-4EA3-A467-E879CD6C0B98}" destId="{673F5FA9-3238-44E4-8D2C-AC441A8A6E77}" srcOrd="5" destOrd="0" parTransId="{6790264B-E8EC-4B8C-9F2D-D0640D441C21}" sibTransId="{2A5D6E27-3A31-4CCF-ADC0-EE00C8EFE740}"/>
    <dgm:cxn modelId="{CD083EA1-42FF-4BE5-A6DA-A3727DA341D5}" srcId="{AEC34F72-12E3-4EA3-A467-E879CD6C0B98}" destId="{A2B8AB6A-1634-4F9F-AE74-160C8EA61A05}" srcOrd="3" destOrd="0" parTransId="{54797A27-14D7-4650-B80C-3B537D820A98}" sibTransId="{04DC472B-6F2E-4FFA-9389-AD427A0040C6}"/>
    <dgm:cxn modelId="{2AC9EEBD-777C-4FDD-B611-0EE8DA0DE7BA}" srcId="{AEC34F72-12E3-4EA3-A467-E879CD6C0B98}" destId="{8639BB53-2B42-4B20-9806-64BD91386C02}" srcOrd="0" destOrd="0" parTransId="{2794FB6F-CCB4-45F5-8B5A-2F3788AEF11F}" sibTransId="{82AE353E-141B-4BAE-B8CB-499B913B5DB6}"/>
    <dgm:cxn modelId="{B89837DE-4A51-4F5F-AFC3-BD64E3452F76}" type="presOf" srcId="{A40146E1-C305-4B41-B304-4F7AC1B1C32B}" destId="{0226F53A-3B6E-451B-875F-57843AC8D767}" srcOrd="0" destOrd="0" presId="urn:microsoft.com/office/officeart/2005/8/layout/default"/>
    <dgm:cxn modelId="{61B43AE1-B2DE-4CC5-B065-76C21946AE5F}" type="presOf" srcId="{18A0B427-6681-4A2D-A0D3-27BFCC150890}" destId="{573D699D-24E7-4EA4-ABD7-D85764613729}" srcOrd="0" destOrd="0" presId="urn:microsoft.com/office/officeart/2005/8/layout/default"/>
    <dgm:cxn modelId="{FA7DF0EA-165B-4BA1-A541-F7F3CA314CDB}" srcId="{AEC34F72-12E3-4EA3-A467-E879CD6C0B98}" destId="{1237572E-37AC-4FEA-8D85-9EE8FD2EFFDD}" srcOrd="1" destOrd="0" parTransId="{1C0A505E-61C5-45A2-A4EF-80654C141755}" sibTransId="{9D21714B-32EB-44AD-A3AA-239AD388AB0C}"/>
    <dgm:cxn modelId="{54507FFE-B9EF-4F36-83AA-CE21BC32EE54}" type="presParOf" srcId="{5FC8F89C-E6E2-4B3D-A8C0-98B75C59A15B}" destId="{A4B0D7C8-E578-4BF7-B9C8-602E22C532EB}" srcOrd="0" destOrd="0" presId="urn:microsoft.com/office/officeart/2005/8/layout/default"/>
    <dgm:cxn modelId="{DED3AD1B-C993-4F52-A466-E9C381B0E3E1}" type="presParOf" srcId="{5FC8F89C-E6E2-4B3D-A8C0-98B75C59A15B}" destId="{01A159AB-E075-4A1E-8F85-49AC7DEEFCFF}" srcOrd="1" destOrd="0" presId="urn:microsoft.com/office/officeart/2005/8/layout/default"/>
    <dgm:cxn modelId="{B78DD52B-B8DA-4B03-85EE-05BD8A181C60}" type="presParOf" srcId="{5FC8F89C-E6E2-4B3D-A8C0-98B75C59A15B}" destId="{8F8F65BE-4836-4317-AC1D-4F53402C32A2}" srcOrd="2" destOrd="0" presId="urn:microsoft.com/office/officeart/2005/8/layout/default"/>
    <dgm:cxn modelId="{D5AC1632-3102-4093-86E7-88E9AC97CDB6}" type="presParOf" srcId="{5FC8F89C-E6E2-4B3D-A8C0-98B75C59A15B}" destId="{1229475F-CCA7-4B55-9A81-9448DE2B7093}" srcOrd="3" destOrd="0" presId="urn:microsoft.com/office/officeart/2005/8/layout/default"/>
    <dgm:cxn modelId="{D9587D8C-1D7D-4C65-A8D2-9282206E0F96}" type="presParOf" srcId="{5FC8F89C-E6E2-4B3D-A8C0-98B75C59A15B}" destId="{573D699D-24E7-4EA4-ABD7-D85764613729}" srcOrd="4" destOrd="0" presId="urn:microsoft.com/office/officeart/2005/8/layout/default"/>
    <dgm:cxn modelId="{5BD0E253-B9B6-4CB2-B6E0-F5DE2236A192}" type="presParOf" srcId="{5FC8F89C-E6E2-4B3D-A8C0-98B75C59A15B}" destId="{B6D63C87-45D0-4B38-AF16-3376F68DDE84}" srcOrd="5" destOrd="0" presId="urn:microsoft.com/office/officeart/2005/8/layout/default"/>
    <dgm:cxn modelId="{790ADA43-FE47-4057-BE81-9F1AB4C70590}" type="presParOf" srcId="{5FC8F89C-E6E2-4B3D-A8C0-98B75C59A15B}" destId="{A73F7C0A-A828-4C01-8720-A5F6C01233A5}" srcOrd="6" destOrd="0" presId="urn:microsoft.com/office/officeart/2005/8/layout/default"/>
    <dgm:cxn modelId="{841E8F36-44D4-4EA4-898B-FBCCB493FD78}" type="presParOf" srcId="{5FC8F89C-E6E2-4B3D-A8C0-98B75C59A15B}" destId="{C8043C2E-0809-479B-8E98-1EFB25D95CBC}" srcOrd="7" destOrd="0" presId="urn:microsoft.com/office/officeart/2005/8/layout/default"/>
    <dgm:cxn modelId="{9854E596-DC1B-407F-8EB6-8891E6C82CBF}" type="presParOf" srcId="{5FC8F89C-E6E2-4B3D-A8C0-98B75C59A15B}" destId="{59CBB26A-4432-4B77-93E1-3DB852456680}" srcOrd="8" destOrd="0" presId="urn:microsoft.com/office/officeart/2005/8/layout/default"/>
    <dgm:cxn modelId="{5E9D9427-F10D-463B-A12F-69A463947290}" type="presParOf" srcId="{5FC8F89C-E6E2-4B3D-A8C0-98B75C59A15B}" destId="{D7BE6CBF-F2F5-48F9-AA08-EF2D13D6D22E}" srcOrd="9" destOrd="0" presId="urn:microsoft.com/office/officeart/2005/8/layout/default"/>
    <dgm:cxn modelId="{6C5A07E6-D9ED-4F30-8725-478D3C615572}" type="presParOf" srcId="{5FC8F89C-E6E2-4B3D-A8C0-98B75C59A15B}" destId="{05339121-E06A-400B-BFEC-7C6FEEC7020C}" srcOrd="10" destOrd="0" presId="urn:microsoft.com/office/officeart/2005/8/layout/default"/>
    <dgm:cxn modelId="{70264007-C847-4C9B-837D-6DCBE700A00F}" type="presParOf" srcId="{5FC8F89C-E6E2-4B3D-A8C0-98B75C59A15B}" destId="{8B030076-C68F-451A-A9D0-95A67E66225F}" srcOrd="11" destOrd="0" presId="urn:microsoft.com/office/officeart/2005/8/layout/default"/>
    <dgm:cxn modelId="{7E6DC458-8EF8-4EBE-85BE-1FAF9B792FEE}" type="presParOf" srcId="{5FC8F89C-E6E2-4B3D-A8C0-98B75C59A15B}" destId="{F1075776-914E-4622-AFFD-842E0044C7E2}" srcOrd="12" destOrd="0" presId="urn:microsoft.com/office/officeart/2005/8/layout/default"/>
    <dgm:cxn modelId="{9FA5A0E4-8D54-4367-9059-43FA16AF2CAE}" type="presParOf" srcId="{5FC8F89C-E6E2-4B3D-A8C0-98B75C59A15B}" destId="{0513698E-B7F3-4EDD-825B-217356E81818}" srcOrd="13" destOrd="0" presId="urn:microsoft.com/office/officeart/2005/8/layout/default"/>
    <dgm:cxn modelId="{C2BB8809-AEB4-46FA-985A-CF17DE4A00B9}" type="presParOf" srcId="{5FC8F89C-E6E2-4B3D-A8C0-98B75C59A15B}" destId="{1A57EF19-5D7C-4A58-9891-A383A097A5B7}" srcOrd="14" destOrd="0" presId="urn:microsoft.com/office/officeart/2005/8/layout/default"/>
    <dgm:cxn modelId="{68BCCF31-BEC1-44D5-B0EF-6E37C153D93D}" type="presParOf" srcId="{5FC8F89C-E6E2-4B3D-A8C0-98B75C59A15B}" destId="{8020F454-6D0D-476C-8B4B-82518D7218E1}" srcOrd="15" destOrd="0" presId="urn:microsoft.com/office/officeart/2005/8/layout/default"/>
    <dgm:cxn modelId="{17E5F407-40B6-49BD-A81B-1A6D7AB2161A}" type="presParOf" srcId="{5FC8F89C-E6E2-4B3D-A8C0-98B75C59A15B}" destId="{2ED1DA25-662F-4FCB-A75F-EC97A9DEB0B6}" srcOrd="16" destOrd="0" presId="urn:microsoft.com/office/officeart/2005/8/layout/default"/>
    <dgm:cxn modelId="{162C8B4D-BA9F-4E38-915C-CFC1FC8DDBC7}" type="presParOf" srcId="{5FC8F89C-E6E2-4B3D-A8C0-98B75C59A15B}" destId="{5E7E5A42-2B65-4791-B9D1-9DD51F4D2141}" srcOrd="17" destOrd="0" presId="urn:microsoft.com/office/officeart/2005/8/layout/default"/>
    <dgm:cxn modelId="{49CBB1AB-B2C6-4B62-9CE1-6CEBA15255F7}" type="presParOf" srcId="{5FC8F89C-E6E2-4B3D-A8C0-98B75C59A15B}" destId="{0226F53A-3B6E-451B-875F-57843AC8D767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620E30-D076-44C6-91BF-C23704D294B2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BE4F74-41A5-4D9D-9002-58BAB42F3FAA}">
      <dgm:prSet/>
      <dgm:spPr/>
      <dgm:t>
        <a:bodyPr/>
        <a:lstStyle/>
        <a:p>
          <a:r>
            <a:rPr lang="en-US" b="1"/>
            <a:t>Set up airflow</a:t>
          </a:r>
          <a:r>
            <a:rPr lang="en-US"/>
            <a:t> </a:t>
          </a:r>
        </a:p>
      </dgm:t>
    </dgm:pt>
    <dgm:pt modelId="{1749821D-B239-44FA-A28E-2284B76ACA92}" type="parTrans" cxnId="{01F667A9-4601-4A27-BE80-620FC2E10524}">
      <dgm:prSet/>
      <dgm:spPr/>
      <dgm:t>
        <a:bodyPr/>
        <a:lstStyle/>
        <a:p>
          <a:endParaRPr lang="en-US"/>
        </a:p>
      </dgm:t>
    </dgm:pt>
    <dgm:pt modelId="{CC94A66F-46F5-43DF-A56F-64A1A029DAD5}" type="sibTrans" cxnId="{01F667A9-4601-4A27-BE80-620FC2E10524}">
      <dgm:prSet/>
      <dgm:spPr/>
      <dgm:t>
        <a:bodyPr/>
        <a:lstStyle/>
        <a:p>
          <a:endParaRPr lang="en-US"/>
        </a:p>
      </dgm:t>
    </dgm:pt>
    <dgm:pt modelId="{87619B03-6970-4369-BBE1-F863300CEDE1}">
      <dgm:prSet/>
      <dgm:spPr/>
      <dgm:t>
        <a:bodyPr/>
        <a:lstStyle/>
        <a:p>
          <a:r>
            <a:rPr lang="en-US" i="1"/>
            <a:t>Position the blower box directly next to the fin array to simulate forced convection across the surface.</a:t>
          </a:r>
          <a:endParaRPr lang="en-US"/>
        </a:p>
      </dgm:t>
    </dgm:pt>
    <dgm:pt modelId="{DD1B6AF5-9BC4-4B22-896D-A452875B87B6}" type="parTrans" cxnId="{71C76174-2767-47F6-BADC-674074D6821B}">
      <dgm:prSet/>
      <dgm:spPr/>
      <dgm:t>
        <a:bodyPr/>
        <a:lstStyle/>
        <a:p>
          <a:endParaRPr lang="en-US"/>
        </a:p>
      </dgm:t>
    </dgm:pt>
    <dgm:pt modelId="{63C843FC-807F-4343-A89D-DF995643DA7F}" type="sibTrans" cxnId="{71C76174-2767-47F6-BADC-674074D6821B}">
      <dgm:prSet/>
      <dgm:spPr/>
      <dgm:t>
        <a:bodyPr/>
        <a:lstStyle/>
        <a:p>
          <a:endParaRPr lang="en-US"/>
        </a:p>
      </dgm:t>
    </dgm:pt>
    <dgm:pt modelId="{7D600516-B841-46CA-8210-1DAAFC7D23BF}">
      <dgm:prSet/>
      <dgm:spPr/>
      <dgm:t>
        <a:bodyPr/>
        <a:lstStyle/>
        <a:p>
          <a:r>
            <a:rPr lang="en-US" b="1"/>
            <a:t>Prepare sensors</a:t>
          </a:r>
          <a:endParaRPr lang="en-US"/>
        </a:p>
      </dgm:t>
    </dgm:pt>
    <dgm:pt modelId="{C41400DD-D74C-4837-A7D2-0E3F20D6ED47}" type="parTrans" cxnId="{E6A37208-1C77-4843-AF07-2EA1C2C5EF3B}">
      <dgm:prSet/>
      <dgm:spPr/>
      <dgm:t>
        <a:bodyPr/>
        <a:lstStyle/>
        <a:p>
          <a:endParaRPr lang="en-US"/>
        </a:p>
      </dgm:t>
    </dgm:pt>
    <dgm:pt modelId="{2B0D022A-162A-403E-98E1-D3A3867A233A}" type="sibTrans" cxnId="{E6A37208-1C77-4843-AF07-2EA1C2C5EF3B}">
      <dgm:prSet/>
      <dgm:spPr/>
      <dgm:t>
        <a:bodyPr/>
        <a:lstStyle/>
        <a:p>
          <a:endParaRPr lang="en-US"/>
        </a:p>
      </dgm:t>
    </dgm:pt>
    <dgm:pt modelId="{34C8ED11-6DCA-439C-A3AB-13455378B328}">
      <dgm:prSet/>
      <dgm:spPr/>
      <dgm:t>
        <a:bodyPr/>
        <a:lstStyle/>
        <a:p>
          <a:r>
            <a:rPr lang="en-US" i="1"/>
            <a:t>Insert thermocouples at the base and tip of the fin to record temperature differences accurately. </a:t>
          </a:r>
          <a:endParaRPr lang="en-US"/>
        </a:p>
      </dgm:t>
    </dgm:pt>
    <dgm:pt modelId="{00DF59FD-B792-4887-94E0-143B952CE7BC}" type="parTrans" cxnId="{79F69034-5C5E-4EF2-AAFC-372933CFC3CE}">
      <dgm:prSet/>
      <dgm:spPr/>
      <dgm:t>
        <a:bodyPr/>
        <a:lstStyle/>
        <a:p>
          <a:endParaRPr lang="en-US"/>
        </a:p>
      </dgm:t>
    </dgm:pt>
    <dgm:pt modelId="{07562C7D-61C1-41EE-8551-7916A9E9F310}" type="sibTrans" cxnId="{79F69034-5C5E-4EF2-AAFC-372933CFC3CE}">
      <dgm:prSet/>
      <dgm:spPr/>
      <dgm:t>
        <a:bodyPr/>
        <a:lstStyle/>
        <a:p>
          <a:endParaRPr lang="en-US"/>
        </a:p>
      </dgm:t>
    </dgm:pt>
    <dgm:pt modelId="{666C12FD-7822-4D5F-9044-E7A225B6C36D}">
      <dgm:prSet/>
      <dgm:spPr/>
      <dgm:t>
        <a:bodyPr/>
        <a:lstStyle/>
        <a:p>
          <a:r>
            <a:rPr lang="en-US" b="1"/>
            <a:t>Configure power input</a:t>
          </a:r>
          <a:endParaRPr lang="en-US"/>
        </a:p>
      </dgm:t>
    </dgm:pt>
    <dgm:pt modelId="{BD3747D2-6A35-4A8A-8F7F-53A4493E4F23}" type="parTrans" cxnId="{AEDEC5DB-ACC7-4172-BD24-D8FB063D38A5}">
      <dgm:prSet/>
      <dgm:spPr/>
      <dgm:t>
        <a:bodyPr/>
        <a:lstStyle/>
        <a:p>
          <a:endParaRPr lang="en-US"/>
        </a:p>
      </dgm:t>
    </dgm:pt>
    <dgm:pt modelId="{34B1ECA6-954E-452D-9964-CE93828F488A}" type="sibTrans" cxnId="{AEDEC5DB-ACC7-4172-BD24-D8FB063D38A5}">
      <dgm:prSet/>
      <dgm:spPr/>
      <dgm:t>
        <a:bodyPr/>
        <a:lstStyle/>
        <a:p>
          <a:endParaRPr lang="en-US"/>
        </a:p>
      </dgm:t>
    </dgm:pt>
    <dgm:pt modelId="{9D15C91C-7ABB-4AD9-9D41-7984A2C4E3A8}">
      <dgm:prSet/>
      <dgm:spPr/>
      <dgm:t>
        <a:bodyPr/>
        <a:lstStyle/>
        <a:p>
          <a:r>
            <a:rPr lang="en-US" i="1"/>
            <a:t>Connect a wattmeter to the </a:t>
          </a:r>
          <a:r>
            <a:rPr lang="en-US" i="1" err="1"/>
            <a:t>powerstat</a:t>
          </a:r>
          <a:r>
            <a:rPr lang="en-US" i="1"/>
            <a:t>, ensuring a measurable power supply.</a:t>
          </a:r>
          <a:endParaRPr lang="en-US"/>
        </a:p>
      </dgm:t>
    </dgm:pt>
    <dgm:pt modelId="{DDEA26FB-D6E3-4057-854B-BED5DE8E9A62}" type="parTrans" cxnId="{C195BDB4-6220-4B3A-9715-BAE5BFB7B041}">
      <dgm:prSet/>
      <dgm:spPr/>
      <dgm:t>
        <a:bodyPr/>
        <a:lstStyle/>
        <a:p>
          <a:endParaRPr lang="en-US"/>
        </a:p>
      </dgm:t>
    </dgm:pt>
    <dgm:pt modelId="{0E024F6F-47E5-4853-8D1E-8C06020704A0}" type="sibTrans" cxnId="{C195BDB4-6220-4B3A-9715-BAE5BFB7B041}">
      <dgm:prSet/>
      <dgm:spPr/>
      <dgm:t>
        <a:bodyPr/>
        <a:lstStyle/>
        <a:p>
          <a:endParaRPr lang="en-US"/>
        </a:p>
      </dgm:t>
    </dgm:pt>
    <dgm:pt modelId="{598A6309-6E5C-43A0-AB6A-DE0CDD4002F3}">
      <dgm:prSet/>
      <dgm:spPr/>
      <dgm:t>
        <a:bodyPr/>
        <a:lstStyle/>
        <a:p>
          <a:r>
            <a:rPr lang="en-US" b="1"/>
            <a:t>Calculate power input</a:t>
          </a:r>
          <a:endParaRPr lang="en-US"/>
        </a:p>
      </dgm:t>
    </dgm:pt>
    <dgm:pt modelId="{24352011-0893-4494-BE04-7245E825722D}" type="parTrans" cxnId="{F15EFF55-6FC0-4F35-AFD0-0CBEB62D37CE}">
      <dgm:prSet/>
      <dgm:spPr/>
      <dgm:t>
        <a:bodyPr/>
        <a:lstStyle/>
        <a:p>
          <a:endParaRPr lang="en-US"/>
        </a:p>
      </dgm:t>
    </dgm:pt>
    <dgm:pt modelId="{96096B81-3CAC-4CE3-B6A9-681738D08D27}" type="sibTrans" cxnId="{F15EFF55-6FC0-4F35-AFD0-0CBEB62D37CE}">
      <dgm:prSet/>
      <dgm:spPr/>
      <dgm:t>
        <a:bodyPr/>
        <a:lstStyle/>
        <a:p>
          <a:endParaRPr lang="en-US"/>
        </a:p>
      </dgm:t>
    </dgm:pt>
    <dgm:pt modelId="{351D8DF2-250C-46FF-8B55-7557DD4DF25F}">
      <dgm:prSet/>
      <dgm:spPr/>
      <dgm:t>
        <a:bodyPr/>
        <a:lstStyle/>
        <a:p>
          <a:r>
            <a:rPr lang="en-US" i="1"/>
            <a:t>Use the wattmeter readings to determine the constant electrical power being supplied to the fin base</a:t>
          </a:r>
          <a:endParaRPr lang="en-US"/>
        </a:p>
      </dgm:t>
    </dgm:pt>
    <dgm:pt modelId="{4010FAA8-B21D-4E9B-A446-95A9FB1A90A5}" type="parTrans" cxnId="{EE1B3AAA-AF9E-4E8F-B470-CFAF2E581DAA}">
      <dgm:prSet/>
      <dgm:spPr/>
      <dgm:t>
        <a:bodyPr/>
        <a:lstStyle/>
        <a:p>
          <a:endParaRPr lang="en-US"/>
        </a:p>
      </dgm:t>
    </dgm:pt>
    <dgm:pt modelId="{81F332FB-4731-4F5C-B579-750C4026E40F}" type="sibTrans" cxnId="{EE1B3AAA-AF9E-4E8F-B470-CFAF2E581DAA}">
      <dgm:prSet/>
      <dgm:spPr/>
      <dgm:t>
        <a:bodyPr/>
        <a:lstStyle/>
        <a:p>
          <a:endParaRPr lang="en-US"/>
        </a:p>
      </dgm:t>
    </dgm:pt>
    <dgm:pt modelId="{4D3A579C-0787-4135-A069-037EE746F523}">
      <dgm:prSet/>
      <dgm:spPr/>
      <dgm:t>
        <a:bodyPr/>
        <a:lstStyle/>
        <a:p>
          <a:r>
            <a:rPr lang="en-US" i="1"/>
            <a:t>Connect them to LabVIEW for real-time data monitoring.</a:t>
          </a:r>
          <a:endParaRPr lang="en-US"/>
        </a:p>
      </dgm:t>
    </dgm:pt>
    <dgm:pt modelId="{757BBDB1-2360-4EA9-A0A8-31F6EBEE741A}" type="parTrans" cxnId="{6EF18A3E-82AE-4224-905C-09D92449D859}">
      <dgm:prSet/>
      <dgm:spPr/>
      <dgm:t>
        <a:bodyPr/>
        <a:lstStyle/>
        <a:p>
          <a:endParaRPr lang="en-US"/>
        </a:p>
      </dgm:t>
    </dgm:pt>
    <dgm:pt modelId="{36775B0B-5D92-4472-9B00-16CF5135A51F}" type="sibTrans" cxnId="{6EF18A3E-82AE-4224-905C-09D92449D859}">
      <dgm:prSet/>
      <dgm:spPr/>
      <dgm:t>
        <a:bodyPr/>
        <a:lstStyle/>
        <a:p>
          <a:endParaRPr lang="en-US"/>
        </a:p>
      </dgm:t>
    </dgm:pt>
    <dgm:pt modelId="{9D365C76-44B2-4E2D-B5AE-2845F9649CFF}" type="pres">
      <dgm:prSet presAssocID="{7A620E30-D076-44C6-91BF-C23704D294B2}" presName="Name0" presStyleCnt="0">
        <dgm:presLayoutVars>
          <dgm:dir/>
          <dgm:resizeHandles val="exact"/>
        </dgm:presLayoutVars>
      </dgm:prSet>
      <dgm:spPr/>
    </dgm:pt>
    <dgm:pt modelId="{9ED1613E-0028-4D58-8D88-904B386860B4}" type="pres">
      <dgm:prSet presAssocID="{7A620E30-D076-44C6-91BF-C23704D294B2}" presName="arrow" presStyleLbl="bgShp" presStyleIdx="0" presStyleCnt="1"/>
      <dgm:spPr/>
    </dgm:pt>
    <dgm:pt modelId="{46F69B47-67B5-4522-A518-D6551DA8251B}" type="pres">
      <dgm:prSet presAssocID="{7A620E30-D076-44C6-91BF-C23704D294B2}" presName="points" presStyleCnt="0"/>
      <dgm:spPr/>
    </dgm:pt>
    <dgm:pt modelId="{747FD95B-08AA-40ED-B3EB-07EFE1446B9B}" type="pres">
      <dgm:prSet presAssocID="{27BE4F74-41A5-4D9D-9002-58BAB42F3FAA}" presName="compositeA" presStyleCnt="0"/>
      <dgm:spPr/>
    </dgm:pt>
    <dgm:pt modelId="{FEC169FF-5536-4C09-B05E-562686B56A8A}" type="pres">
      <dgm:prSet presAssocID="{27BE4F74-41A5-4D9D-9002-58BAB42F3FAA}" presName="textA" presStyleLbl="revTx" presStyleIdx="0" presStyleCnt="4">
        <dgm:presLayoutVars>
          <dgm:bulletEnabled val="1"/>
        </dgm:presLayoutVars>
      </dgm:prSet>
      <dgm:spPr/>
    </dgm:pt>
    <dgm:pt modelId="{67190978-7D8A-409A-8744-838FA3196F53}" type="pres">
      <dgm:prSet presAssocID="{27BE4F74-41A5-4D9D-9002-58BAB42F3FAA}" presName="circleA" presStyleLbl="node1" presStyleIdx="0" presStyleCnt="4"/>
      <dgm:spPr/>
    </dgm:pt>
    <dgm:pt modelId="{54A2687A-D1D9-4A24-AD88-1E73BA2F28AB}" type="pres">
      <dgm:prSet presAssocID="{27BE4F74-41A5-4D9D-9002-58BAB42F3FAA}" presName="spaceA" presStyleCnt="0"/>
      <dgm:spPr/>
    </dgm:pt>
    <dgm:pt modelId="{77E4AA31-A2CE-4890-96DF-5C5CA332654B}" type="pres">
      <dgm:prSet presAssocID="{CC94A66F-46F5-43DF-A56F-64A1A029DAD5}" presName="space" presStyleCnt="0"/>
      <dgm:spPr/>
    </dgm:pt>
    <dgm:pt modelId="{5C1C73AA-75C1-40AF-BFC8-10CD804F44F8}" type="pres">
      <dgm:prSet presAssocID="{7D600516-B841-46CA-8210-1DAAFC7D23BF}" presName="compositeB" presStyleCnt="0"/>
      <dgm:spPr/>
    </dgm:pt>
    <dgm:pt modelId="{C8F989EF-5480-4322-AF9B-AD99E34C8CCA}" type="pres">
      <dgm:prSet presAssocID="{7D600516-B841-46CA-8210-1DAAFC7D23BF}" presName="textB" presStyleLbl="revTx" presStyleIdx="1" presStyleCnt="4">
        <dgm:presLayoutVars>
          <dgm:bulletEnabled val="1"/>
        </dgm:presLayoutVars>
      </dgm:prSet>
      <dgm:spPr/>
    </dgm:pt>
    <dgm:pt modelId="{7AA79EA2-C86D-4454-A8F8-8CB663D0DA38}" type="pres">
      <dgm:prSet presAssocID="{7D600516-B841-46CA-8210-1DAAFC7D23BF}" presName="circleB" presStyleLbl="node1" presStyleIdx="1" presStyleCnt="4"/>
      <dgm:spPr/>
    </dgm:pt>
    <dgm:pt modelId="{B629F91D-E292-4D51-B918-1168E72C1034}" type="pres">
      <dgm:prSet presAssocID="{7D600516-B841-46CA-8210-1DAAFC7D23BF}" presName="spaceB" presStyleCnt="0"/>
      <dgm:spPr/>
    </dgm:pt>
    <dgm:pt modelId="{636E2706-C626-4D8C-B6B3-C9B12A3CDFB4}" type="pres">
      <dgm:prSet presAssocID="{2B0D022A-162A-403E-98E1-D3A3867A233A}" presName="space" presStyleCnt="0"/>
      <dgm:spPr/>
    </dgm:pt>
    <dgm:pt modelId="{EA30F4FF-61B4-4558-9FA8-AFDAD02A0040}" type="pres">
      <dgm:prSet presAssocID="{666C12FD-7822-4D5F-9044-E7A225B6C36D}" presName="compositeA" presStyleCnt="0"/>
      <dgm:spPr/>
    </dgm:pt>
    <dgm:pt modelId="{471E8FBD-7F0B-45E1-8AA5-F6FD19B3C5FC}" type="pres">
      <dgm:prSet presAssocID="{666C12FD-7822-4D5F-9044-E7A225B6C36D}" presName="textA" presStyleLbl="revTx" presStyleIdx="2" presStyleCnt="4">
        <dgm:presLayoutVars>
          <dgm:bulletEnabled val="1"/>
        </dgm:presLayoutVars>
      </dgm:prSet>
      <dgm:spPr/>
    </dgm:pt>
    <dgm:pt modelId="{DBFEB7AD-5637-4764-93CB-535BA3435A8D}" type="pres">
      <dgm:prSet presAssocID="{666C12FD-7822-4D5F-9044-E7A225B6C36D}" presName="circleA" presStyleLbl="node1" presStyleIdx="2" presStyleCnt="4"/>
      <dgm:spPr/>
    </dgm:pt>
    <dgm:pt modelId="{6E68FE84-9C07-4E2B-9DC2-C3A1771D843F}" type="pres">
      <dgm:prSet presAssocID="{666C12FD-7822-4D5F-9044-E7A225B6C36D}" presName="spaceA" presStyleCnt="0"/>
      <dgm:spPr/>
    </dgm:pt>
    <dgm:pt modelId="{A27F3696-A899-4BA0-A01E-21F9A24B1D80}" type="pres">
      <dgm:prSet presAssocID="{34B1ECA6-954E-452D-9964-CE93828F488A}" presName="space" presStyleCnt="0"/>
      <dgm:spPr/>
    </dgm:pt>
    <dgm:pt modelId="{BFD5BE14-C91B-4DCD-8225-EA6910F81DA8}" type="pres">
      <dgm:prSet presAssocID="{598A6309-6E5C-43A0-AB6A-DE0CDD4002F3}" presName="compositeB" presStyleCnt="0"/>
      <dgm:spPr/>
    </dgm:pt>
    <dgm:pt modelId="{7486534E-AD5E-470C-81E7-2379653EE327}" type="pres">
      <dgm:prSet presAssocID="{598A6309-6E5C-43A0-AB6A-DE0CDD4002F3}" presName="textB" presStyleLbl="revTx" presStyleIdx="3" presStyleCnt="4">
        <dgm:presLayoutVars>
          <dgm:bulletEnabled val="1"/>
        </dgm:presLayoutVars>
      </dgm:prSet>
      <dgm:spPr/>
    </dgm:pt>
    <dgm:pt modelId="{EF93E969-759A-4EE2-AAC8-A22E2DBA9814}" type="pres">
      <dgm:prSet presAssocID="{598A6309-6E5C-43A0-AB6A-DE0CDD4002F3}" presName="circleB" presStyleLbl="node1" presStyleIdx="3" presStyleCnt="4"/>
      <dgm:spPr/>
    </dgm:pt>
    <dgm:pt modelId="{8961ABD4-49B5-45D2-8B2E-8CED84C41D16}" type="pres">
      <dgm:prSet presAssocID="{598A6309-6E5C-43A0-AB6A-DE0CDD4002F3}" presName="spaceB" presStyleCnt="0"/>
      <dgm:spPr/>
    </dgm:pt>
  </dgm:ptLst>
  <dgm:cxnLst>
    <dgm:cxn modelId="{E6A37208-1C77-4843-AF07-2EA1C2C5EF3B}" srcId="{7A620E30-D076-44C6-91BF-C23704D294B2}" destId="{7D600516-B841-46CA-8210-1DAAFC7D23BF}" srcOrd="1" destOrd="0" parTransId="{C41400DD-D74C-4837-A7D2-0E3F20D6ED47}" sibTransId="{2B0D022A-162A-403E-98E1-D3A3867A233A}"/>
    <dgm:cxn modelId="{36326524-4DCC-4D4B-B61A-F9112DEDE1A1}" type="presOf" srcId="{4D3A579C-0787-4135-A069-037EE746F523}" destId="{C8F989EF-5480-4322-AF9B-AD99E34C8CCA}" srcOrd="0" destOrd="2" presId="urn:microsoft.com/office/officeart/2005/8/layout/hProcess11"/>
    <dgm:cxn modelId="{92214D2E-07E6-4AE6-A981-062661A51512}" type="presOf" srcId="{7A620E30-D076-44C6-91BF-C23704D294B2}" destId="{9D365C76-44B2-4E2D-B5AE-2845F9649CFF}" srcOrd="0" destOrd="0" presId="urn:microsoft.com/office/officeart/2005/8/layout/hProcess11"/>
    <dgm:cxn modelId="{79F69034-5C5E-4EF2-AAFC-372933CFC3CE}" srcId="{7D600516-B841-46CA-8210-1DAAFC7D23BF}" destId="{34C8ED11-6DCA-439C-A3AB-13455378B328}" srcOrd="0" destOrd="0" parTransId="{00DF59FD-B792-4887-94E0-143B952CE7BC}" sibTransId="{07562C7D-61C1-41EE-8551-7916A9E9F310}"/>
    <dgm:cxn modelId="{6EF18A3E-82AE-4224-905C-09D92449D859}" srcId="{7D600516-B841-46CA-8210-1DAAFC7D23BF}" destId="{4D3A579C-0787-4135-A069-037EE746F523}" srcOrd="1" destOrd="0" parTransId="{757BBDB1-2360-4EA9-A0A8-31F6EBEE741A}" sibTransId="{36775B0B-5D92-4472-9B00-16CF5135A51F}"/>
    <dgm:cxn modelId="{FB380F44-FECA-4246-BD9C-C12D0EC3B5F9}" type="presOf" srcId="{87619B03-6970-4369-BBE1-F863300CEDE1}" destId="{FEC169FF-5536-4C09-B05E-562686B56A8A}" srcOrd="0" destOrd="1" presId="urn:microsoft.com/office/officeart/2005/8/layout/hProcess11"/>
    <dgm:cxn modelId="{AE046054-77D9-4604-A5AD-82611C13B2D2}" type="presOf" srcId="{351D8DF2-250C-46FF-8B55-7557DD4DF25F}" destId="{7486534E-AD5E-470C-81E7-2379653EE327}" srcOrd="0" destOrd="1" presId="urn:microsoft.com/office/officeart/2005/8/layout/hProcess11"/>
    <dgm:cxn modelId="{71C76174-2767-47F6-BADC-674074D6821B}" srcId="{27BE4F74-41A5-4D9D-9002-58BAB42F3FAA}" destId="{87619B03-6970-4369-BBE1-F863300CEDE1}" srcOrd="0" destOrd="0" parTransId="{DD1B6AF5-9BC4-4B22-896D-A452875B87B6}" sibTransId="{63C843FC-807F-4343-A89D-DF995643DA7F}"/>
    <dgm:cxn modelId="{F15EFF55-6FC0-4F35-AFD0-0CBEB62D37CE}" srcId="{7A620E30-D076-44C6-91BF-C23704D294B2}" destId="{598A6309-6E5C-43A0-AB6A-DE0CDD4002F3}" srcOrd="3" destOrd="0" parTransId="{24352011-0893-4494-BE04-7245E825722D}" sibTransId="{96096B81-3CAC-4CE3-B6A9-681738D08D27}"/>
    <dgm:cxn modelId="{13AD7989-7EE8-4369-A9F9-F12DE5AFF1F2}" type="presOf" srcId="{598A6309-6E5C-43A0-AB6A-DE0CDD4002F3}" destId="{7486534E-AD5E-470C-81E7-2379653EE327}" srcOrd="0" destOrd="0" presId="urn:microsoft.com/office/officeart/2005/8/layout/hProcess11"/>
    <dgm:cxn modelId="{29A6E690-133C-4A30-B65B-0C45BA505785}" type="presOf" srcId="{9D15C91C-7ABB-4AD9-9D41-7984A2C4E3A8}" destId="{471E8FBD-7F0B-45E1-8AA5-F6FD19B3C5FC}" srcOrd="0" destOrd="1" presId="urn:microsoft.com/office/officeart/2005/8/layout/hProcess11"/>
    <dgm:cxn modelId="{01F667A9-4601-4A27-BE80-620FC2E10524}" srcId="{7A620E30-D076-44C6-91BF-C23704D294B2}" destId="{27BE4F74-41A5-4D9D-9002-58BAB42F3FAA}" srcOrd="0" destOrd="0" parTransId="{1749821D-B239-44FA-A28E-2284B76ACA92}" sibTransId="{CC94A66F-46F5-43DF-A56F-64A1A029DAD5}"/>
    <dgm:cxn modelId="{EE1B3AAA-AF9E-4E8F-B470-CFAF2E581DAA}" srcId="{598A6309-6E5C-43A0-AB6A-DE0CDD4002F3}" destId="{351D8DF2-250C-46FF-8B55-7557DD4DF25F}" srcOrd="0" destOrd="0" parTransId="{4010FAA8-B21D-4E9B-A446-95A9FB1A90A5}" sibTransId="{81F332FB-4731-4F5C-B579-750C4026E40F}"/>
    <dgm:cxn modelId="{BCACAFB0-CF0B-4212-B6D9-349142FC091D}" type="presOf" srcId="{34C8ED11-6DCA-439C-A3AB-13455378B328}" destId="{C8F989EF-5480-4322-AF9B-AD99E34C8CCA}" srcOrd="0" destOrd="1" presId="urn:microsoft.com/office/officeart/2005/8/layout/hProcess11"/>
    <dgm:cxn modelId="{C195BDB4-6220-4B3A-9715-BAE5BFB7B041}" srcId="{666C12FD-7822-4D5F-9044-E7A225B6C36D}" destId="{9D15C91C-7ABB-4AD9-9D41-7984A2C4E3A8}" srcOrd="0" destOrd="0" parTransId="{DDEA26FB-D6E3-4057-854B-BED5DE8E9A62}" sibTransId="{0E024F6F-47E5-4853-8D1E-8C06020704A0}"/>
    <dgm:cxn modelId="{824440C0-57BD-46ED-AF7D-A67D4BAECB22}" type="presOf" srcId="{666C12FD-7822-4D5F-9044-E7A225B6C36D}" destId="{471E8FBD-7F0B-45E1-8AA5-F6FD19B3C5FC}" srcOrd="0" destOrd="0" presId="urn:microsoft.com/office/officeart/2005/8/layout/hProcess11"/>
    <dgm:cxn modelId="{AEDEC5DB-ACC7-4172-BD24-D8FB063D38A5}" srcId="{7A620E30-D076-44C6-91BF-C23704D294B2}" destId="{666C12FD-7822-4D5F-9044-E7A225B6C36D}" srcOrd="2" destOrd="0" parTransId="{BD3747D2-6A35-4A8A-8F7F-53A4493E4F23}" sibTransId="{34B1ECA6-954E-452D-9964-CE93828F488A}"/>
    <dgm:cxn modelId="{3DB7ACDF-D9A7-435B-B2BB-9F323D0D49EE}" type="presOf" srcId="{7D600516-B841-46CA-8210-1DAAFC7D23BF}" destId="{C8F989EF-5480-4322-AF9B-AD99E34C8CCA}" srcOrd="0" destOrd="0" presId="urn:microsoft.com/office/officeart/2005/8/layout/hProcess11"/>
    <dgm:cxn modelId="{725A39E0-580F-4D7B-8355-7EDE1B3C9385}" type="presOf" srcId="{27BE4F74-41A5-4D9D-9002-58BAB42F3FAA}" destId="{FEC169FF-5536-4C09-B05E-562686B56A8A}" srcOrd="0" destOrd="0" presId="urn:microsoft.com/office/officeart/2005/8/layout/hProcess11"/>
    <dgm:cxn modelId="{4F85A3D3-C61D-4542-91F6-41C6D8D3D5F9}" type="presParOf" srcId="{9D365C76-44B2-4E2D-B5AE-2845F9649CFF}" destId="{9ED1613E-0028-4D58-8D88-904B386860B4}" srcOrd="0" destOrd="0" presId="urn:microsoft.com/office/officeart/2005/8/layout/hProcess11"/>
    <dgm:cxn modelId="{D4D7872B-1E27-46FD-994D-7A0DFDDCD245}" type="presParOf" srcId="{9D365C76-44B2-4E2D-B5AE-2845F9649CFF}" destId="{46F69B47-67B5-4522-A518-D6551DA8251B}" srcOrd="1" destOrd="0" presId="urn:microsoft.com/office/officeart/2005/8/layout/hProcess11"/>
    <dgm:cxn modelId="{07BCBDF5-5B7D-4DA0-B19D-21358A2E67B4}" type="presParOf" srcId="{46F69B47-67B5-4522-A518-D6551DA8251B}" destId="{747FD95B-08AA-40ED-B3EB-07EFE1446B9B}" srcOrd="0" destOrd="0" presId="urn:microsoft.com/office/officeart/2005/8/layout/hProcess11"/>
    <dgm:cxn modelId="{E80D9113-D689-442E-9550-F4EEE6206391}" type="presParOf" srcId="{747FD95B-08AA-40ED-B3EB-07EFE1446B9B}" destId="{FEC169FF-5536-4C09-B05E-562686B56A8A}" srcOrd="0" destOrd="0" presId="urn:microsoft.com/office/officeart/2005/8/layout/hProcess11"/>
    <dgm:cxn modelId="{6F79BFA3-4B74-40D3-84EC-FFCBA5F8C8F7}" type="presParOf" srcId="{747FD95B-08AA-40ED-B3EB-07EFE1446B9B}" destId="{67190978-7D8A-409A-8744-838FA3196F53}" srcOrd="1" destOrd="0" presId="urn:microsoft.com/office/officeart/2005/8/layout/hProcess11"/>
    <dgm:cxn modelId="{159586FD-C027-4A83-A083-0D0C818EFC5B}" type="presParOf" srcId="{747FD95B-08AA-40ED-B3EB-07EFE1446B9B}" destId="{54A2687A-D1D9-4A24-AD88-1E73BA2F28AB}" srcOrd="2" destOrd="0" presId="urn:microsoft.com/office/officeart/2005/8/layout/hProcess11"/>
    <dgm:cxn modelId="{A8300D56-912F-4414-9563-A9F328D9BC90}" type="presParOf" srcId="{46F69B47-67B5-4522-A518-D6551DA8251B}" destId="{77E4AA31-A2CE-4890-96DF-5C5CA332654B}" srcOrd="1" destOrd="0" presId="urn:microsoft.com/office/officeart/2005/8/layout/hProcess11"/>
    <dgm:cxn modelId="{8BE5E903-4D0F-45F1-B58E-335E273C9249}" type="presParOf" srcId="{46F69B47-67B5-4522-A518-D6551DA8251B}" destId="{5C1C73AA-75C1-40AF-BFC8-10CD804F44F8}" srcOrd="2" destOrd="0" presId="urn:microsoft.com/office/officeart/2005/8/layout/hProcess11"/>
    <dgm:cxn modelId="{F078F87F-FBEF-4024-B125-EF51B1D3E73E}" type="presParOf" srcId="{5C1C73AA-75C1-40AF-BFC8-10CD804F44F8}" destId="{C8F989EF-5480-4322-AF9B-AD99E34C8CCA}" srcOrd="0" destOrd="0" presId="urn:microsoft.com/office/officeart/2005/8/layout/hProcess11"/>
    <dgm:cxn modelId="{B7E631B4-5731-4429-BBEF-E29DD11AFCF0}" type="presParOf" srcId="{5C1C73AA-75C1-40AF-BFC8-10CD804F44F8}" destId="{7AA79EA2-C86D-4454-A8F8-8CB663D0DA38}" srcOrd="1" destOrd="0" presId="urn:microsoft.com/office/officeart/2005/8/layout/hProcess11"/>
    <dgm:cxn modelId="{32C001D1-EEFF-4AD3-8D98-19A9C2D9182B}" type="presParOf" srcId="{5C1C73AA-75C1-40AF-BFC8-10CD804F44F8}" destId="{B629F91D-E292-4D51-B918-1168E72C1034}" srcOrd="2" destOrd="0" presId="urn:microsoft.com/office/officeart/2005/8/layout/hProcess11"/>
    <dgm:cxn modelId="{2F7F0024-659B-4D45-9616-0C1F07E536B0}" type="presParOf" srcId="{46F69B47-67B5-4522-A518-D6551DA8251B}" destId="{636E2706-C626-4D8C-B6B3-C9B12A3CDFB4}" srcOrd="3" destOrd="0" presId="urn:microsoft.com/office/officeart/2005/8/layout/hProcess11"/>
    <dgm:cxn modelId="{1876693F-04BD-4EC2-9A0A-3545D42F0D75}" type="presParOf" srcId="{46F69B47-67B5-4522-A518-D6551DA8251B}" destId="{EA30F4FF-61B4-4558-9FA8-AFDAD02A0040}" srcOrd="4" destOrd="0" presId="urn:microsoft.com/office/officeart/2005/8/layout/hProcess11"/>
    <dgm:cxn modelId="{6A693064-BA33-41FB-B526-54774D3EC7A8}" type="presParOf" srcId="{EA30F4FF-61B4-4558-9FA8-AFDAD02A0040}" destId="{471E8FBD-7F0B-45E1-8AA5-F6FD19B3C5FC}" srcOrd="0" destOrd="0" presId="urn:microsoft.com/office/officeart/2005/8/layout/hProcess11"/>
    <dgm:cxn modelId="{C3EE1E16-EF9A-4326-9804-26F938D9AABB}" type="presParOf" srcId="{EA30F4FF-61B4-4558-9FA8-AFDAD02A0040}" destId="{DBFEB7AD-5637-4764-93CB-535BA3435A8D}" srcOrd="1" destOrd="0" presId="urn:microsoft.com/office/officeart/2005/8/layout/hProcess11"/>
    <dgm:cxn modelId="{E552BBED-4A54-4B2B-B6B9-54323D8D2C19}" type="presParOf" srcId="{EA30F4FF-61B4-4558-9FA8-AFDAD02A0040}" destId="{6E68FE84-9C07-4E2B-9DC2-C3A1771D843F}" srcOrd="2" destOrd="0" presId="urn:microsoft.com/office/officeart/2005/8/layout/hProcess11"/>
    <dgm:cxn modelId="{EC9CD137-05B5-4210-AAAC-CD280244AC84}" type="presParOf" srcId="{46F69B47-67B5-4522-A518-D6551DA8251B}" destId="{A27F3696-A899-4BA0-A01E-21F9A24B1D80}" srcOrd="5" destOrd="0" presId="urn:microsoft.com/office/officeart/2005/8/layout/hProcess11"/>
    <dgm:cxn modelId="{FA881E46-457B-43EE-91AD-2822A9D299AD}" type="presParOf" srcId="{46F69B47-67B5-4522-A518-D6551DA8251B}" destId="{BFD5BE14-C91B-4DCD-8225-EA6910F81DA8}" srcOrd="6" destOrd="0" presId="urn:microsoft.com/office/officeart/2005/8/layout/hProcess11"/>
    <dgm:cxn modelId="{399EBA0D-77B8-4007-8614-DD5000BFFDE9}" type="presParOf" srcId="{BFD5BE14-C91B-4DCD-8225-EA6910F81DA8}" destId="{7486534E-AD5E-470C-81E7-2379653EE327}" srcOrd="0" destOrd="0" presId="urn:microsoft.com/office/officeart/2005/8/layout/hProcess11"/>
    <dgm:cxn modelId="{E06DAF1B-714E-4D78-ABD9-0057D3C176C1}" type="presParOf" srcId="{BFD5BE14-C91B-4DCD-8225-EA6910F81DA8}" destId="{EF93E969-759A-4EE2-AAC8-A22E2DBA9814}" srcOrd="1" destOrd="0" presId="urn:microsoft.com/office/officeart/2005/8/layout/hProcess11"/>
    <dgm:cxn modelId="{251EF836-59BB-4064-A35C-CE246C49D62E}" type="presParOf" srcId="{BFD5BE14-C91B-4DCD-8225-EA6910F81DA8}" destId="{8961ABD4-49B5-45D2-8B2E-8CED84C41D1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54D09F-3B45-485A-B097-84649C7C98D2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730662E-B58B-49A0-AEF2-5AE1ABF35156}">
      <dgm:prSet/>
      <dgm:spPr/>
      <dgm:t>
        <a:bodyPr/>
        <a:lstStyle/>
        <a:p>
          <a:r>
            <a:rPr lang="en-US" b="1"/>
            <a:t>Heat the system</a:t>
          </a:r>
          <a:endParaRPr lang="en-US"/>
        </a:p>
      </dgm:t>
    </dgm:pt>
    <dgm:pt modelId="{22038654-C337-4CF2-A77F-FC8633687F8F}" type="parTrans" cxnId="{34F794CB-7BB4-40F7-B2E3-5454F23878CA}">
      <dgm:prSet/>
      <dgm:spPr/>
      <dgm:t>
        <a:bodyPr/>
        <a:lstStyle/>
        <a:p>
          <a:endParaRPr lang="en-US"/>
        </a:p>
      </dgm:t>
    </dgm:pt>
    <dgm:pt modelId="{BB482D3F-C815-490B-9CE1-EAB29C1CB68D}" type="sibTrans" cxnId="{34F794CB-7BB4-40F7-B2E3-5454F23878CA}">
      <dgm:prSet/>
      <dgm:spPr/>
      <dgm:t>
        <a:bodyPr/>
        <a:lstStyle/>
        <a:p>
          <a:endParaRPr lang="en-US"/>
        </a:p>
      </dgm:t>
    </dgm:pt>
    <dgm:pt modelId="{2DCD5A56-63E4-40DC-993A-046264FC65F6}">
      <dgm:prSet/>
      <dgm:spPr/>
      <dgm:t>
        <a:bodyPr/>
        <a:lstStyle/>
        <a:p>
          <a:r>
            <a:rPr lang="en-US" i="1"/>
            <a:t>Activate the electrical heater and allow the system to reach steady-state conditions before taking any measurements.</a:t>
          </a:r>
          <a:endParaRPr lang="en-US"/>
        </a:p>
      </dgm:t>
    </dgm:pt>
    <dgm:pt modelId="{E2583313-066C-480C-82D8-7E5B7B221A1B}" type="parTrans" cxnId="{70533F1A-784F-449D-8633-240A4587DA52}">
      <dgm:prSet/>
      <dgm:spPr/>
      <dgm:t>
        <a:bodyPr/>
        <a:lstStyle/>
        <a:p>
          <a:endParaRPr lang="en-US"/>
        </a:p>
      </dgm:t>
    </dgm:pt>
    <dgm:pt modelId="{B39A136D-90AD-454D-8990-B526C36576EC}" type="sibTrans" cxnId="{70533F1A-784F-449D-8633-240A4587DA52}">
      <dgm:prSet/>
      <dgm:spPr/>
      <dgm:t>
        <a:bodyPr/>
        <a:lstStyle/>
        <a:p>
          <a:endParaRPr lang="en-US"/>
        </a:p>
      </dgm:t>
    </dgm:pt>
    <dgm:pt modelId="{065A5467-A056-4948-BECE-0FB152DFAD47}">
      <dgm:prSet/>
      <dgm:spPr/>
      <dgm:t>
        <a:bodyPr/>
        <a:lstStyle/>
        <a:p>
          <a:r>
            <a:rPr lang="en-US" b="1"/>
            <a:t>Record data</a:t>
          </a:r>
          <a:endParaRPr lang="en-US"/>
        </a:p>
      </dgm:t>
    </dgm:pt>
    <dgm:pt modelId="{4EAEC849-25B4-45C8-8C11-B3698EC77834}" type="parTrans" cxnId="{A7E7FB9B-1389-4128-93F0-8D5CD89C6803}">
      <dgm:prSet/>
      <dgm:spPr/>
      <dgm:t>
        <a:bodyPr/>
        <a:lstStyle/>
        <a:p>
          <a:endParaRPr lang="en-US"/>
        </a:p>
      </dgm:t>
    </dgm:pt>
    <dgm:pt modelId="{098E9C20-A61E-4F56-89B7-3813A58A626B}" type="sibTrans" cxnId="{A7E7FB9B-1389-4128-93F0-8D5CD89C6803}">
      <dgm:prSet/>
      <dgm:spPr/>
      <dgm:t>
        <a:bodyPr/>
        <a:lstStyle/>
        <a:p>
          <a:endParaRPr lang="en-US"/>
        </a:p>
      </dgm:t>
    </dgm:pt>
    <dgm:pt modelId="{BED0C21A-AC9D-4C25-8DF3-99C986B4D831}">
      <dgm:prSet/>
      <dgm:spPr/>
      <dgm:t>
        <a:bodyPr/>
        <a:lstStyle/>
        <a:p>
          <a:r>
            <a:rPr lang="en-US" i="1"/>
            <a:t>Monitor and log temperature readings continuously once steady state is achieved. Confirm stability in measurements before finalizing data.</a:t>
          </a:r>
          <a:endParaRPr lang="en-US"/>
        </a:p>
      </dgm:t>
    </dgm:pt>
    <dgm:pt modelId="{B09D7DDA-27BD-40EE-AB2A-0AA7981771BD}" type="parTrans" cxnId="{488D5008-5CCE-4103-9ECC-14A009739A8C}">
      <dgm:prSet/>
      <dgm:spPr/>
      <dgm:t>
        <a:bodyPr/>
        <a:lstStyle/>
        <a:p>
          <a:endParaRPr lang="en-US"/>
        </a:p>
      </dgm:t>
    </dgm:pt>
    <dgm:pt modelId="{AF03D3D2-E33A-43B9-BB07-C45F7752B9B0}" type="sibTrans" cxnId="{488D5008-5CCE-4103-9ECC-14A009739A8C}">
      <dgm:prSet/>
      <dgm:spPr/>
      <dgm:t>
        <a:bodyPr/>
        <a:lstStyle/>
        <a:p>
          <a:endParaRPr lang="en-US"/>
        </a:p>
      </dgm:t>
    </dgm:pt>
    <dgm:pt modelId="{2EA2474C-03A7-4BA0-A5C3-0EEF39907B6B}">
      <dgm:prSet/>
      <dgm:spPr/>
      <dgm:t>
        <a:bodyPr/>
        <a:lstStyle/>
        <a:p>
          <a:r>
            <a:rPr lang="en-US" b="1"/>
            <a:t>Capture visual data</a:t>
          </a:r>
          <a:endParaRPr lang="en-US"/>
        </a:p>
      </dgm:t>
    </dgm:pt>
    <dgm:pt modelId="{9BEA7A62-F790-49C2-9413-D673C5D7378F}" type="parTrans" cxnId="{311690F3-3F35-46D2-8EAC-A32F099AEAAF}">
      <dgm:prSet/>
      <dgm:spPr/>
      <dgm:t>
        <a:bodyPr/>
        <a:lstStyle/>
        <a:p>
          <a:endParaRPr lang="en-US"/>
        </a:p>
      </dgm:t>
    </dgm:pt>
    <dgm:pt modelId="{2A0DFE55-6296-4974-BE98-D77F6CBAEADF}" type="sibTrans" cxnId="{311690F3-3F35-46D2-8EAC-A32F099AEAAF}">
      <dgm:prSet/>
      <dgm:spPr/>
      <dgm:t>
        <a:bodyPr/>
        <a:lstStyle/>
        <a:p>
          <a:endParaRPr lang="en-US"/>
        </a:p>
      </dgm:t>
    </dgm:pt>
    <dgm:pt modelId="{3D0E8A34-2A1A-4EBD-806F-0B8E9FFD46EB}">
      <dgm:prSet/>
      <dgm:spPr/>
      <dgm:t>
        <a:bodyPr/>
        <a:lstStyle/>
        <a:p>
          <a:r>
            <a:rPr lang="en-US" i="1"/>
            <a:t>Use the IR camera to take thermal images of the fin surface to visualize temperature gradients and heat dissipation patterns.</a:t>
          </a:r>
          <a:endParaRPr lang="en-US"/>
        </a:p>
      </dgm:t>
    </dgm:pt>
    <dgm:pt modelId="{FAA84EBF-815F-4BFD-8D7D-BCD8FBD54E0A}" type="parTrans" cxnId="{14699FD1-4F4F-4407-90BA-75CB4E579F81}">
      <dgm:prSet/>
      <dgm:spPr/>
      <dgm:t>
        <a:bodyPr/>
        <a:lstStyle/>
        <a:p>
          <a:endParaRPr lang="en-US"/>
        </a:p>
      </dgm:t>
    </dgm:pt>
    <dgm:pt modelId="{0FCF62F6-F1A1-48FA-BD54-819AB9AAB283}" type="sibTrans" cxnId="{14699FD1-4F4F-4407-90BA-75CB4E579F81}">
      <dgm:prSet/>
      <dgm:spPr/>
      <dgm:t>
        <a:bodyPr/>
        <a:lstStyle/>
        <a:p>
          <a:endParaRPr lang="en-US"/>
        </a:p>
      </dgm:t>
    </dgm:pt>
    <dgm:pt modelId="{97ACAEC2-D06E-45E5-BB8D-3ABB68E78B31}">
      <dgm:prSet/>
      <dgm:spPr/>
      <dgm:t>
        <a:bodyPr/>
        <a:lstStyle/>
        <a:p>
          <a:r>
            <a:rPr lang="en-US" b="1"/>
            <a:t>Repeat for all geometries</a:t>
          </a:r>
          <a:endParaRPr lang="en-US"/>
        </a:p>
      </dgm:t>
    </dgm:pt>
    <dgm:pt modelId="{659279F2-CB42-4A87-A072-9FA40082935D}" type="parTrans" cxnId="{445D614E-C596-4CE5-97C2-BD99505C70B1}">
      <dgm:prSet/>
      <dgm:spPr/>
      <dgm:t>
        <a:bodyPr/>
        <a:lstStyle/>
        <a:p>
          <a:endParaRPr lang="en-US"/>
        </a:p>
      </dgm:t>
    </dgm:pt>
    <dgm:pt modelId="{329AEDEC-81B2-421B-8A41-7C2F67216568}" type="sibTrans" cxnId="{445D614E-C596-4CE5-97C2-BD99505C70B1}">
      <dgm:prSet/>
      <dgm:spPr/>
      <dgm:t>
        <a:bodyPr/>
        <a:lstStyle/>
        <a:p>
          <a:endParaRPr lang="en-US"/>
        </a:p>
      </dgm:t>
    </dgm:pt>
    <dgm:pt modelId="{85FE632C-5A74-4E70-A510-499DCFF87910}">
      <dgm:prSet/>
      <dgm:spPr/>
      <dgm:t>
        <a:bodyPr/>
        <a:lstStyle/>
        <a:p>
          <a:r>
            <a:rPr lang="en-US" i="1"/>
            <a:t>Perform the same procedure for each fin shape (rectangular, cylindrical, conical), maintaining identical test conditions for consistency.</a:t>
          </a:r>
          <a:endParaRPr lang="en-US"/>
        </a:p>
      </dgm:t>
    </dgm:pt>
    <dgm:pt modelId="{79F0FB6E-C5CA-4A78-8643-777A52AEAAC0}" type="parTrans" cxnId="{79FB2CA9-68FC-47D6-ABD9-29B779D41A83}">
      <dgm:prSet/>
      <dgm:spPr/>
      <dgm:t>
        <a:bodyPr/>
        <a:lstStyle/>
        <a:p>
          <a:endParaRPr lang="en-US"/>
        </a:p>
      </dgm:t>
    </dgm:pt>
    <dgm:pt modelId="{A3E841F2-7281-4CB0-B867-B7045143A3E9}" type="sibTrans" cxnId="{79FB2CA9-68FC-47D6-ABD9-29B779D41A83}">
      <dgm:prSet/>
      <dgm:spPr/>
      <dgm:t>
        <a:bodyPr/>
        <a:lstStyle/>
        <a:p>
          <a:endParaRPr lang="en-US"/>
        </a:p>
      </dgm:t>
    </dgm:pt>
    <dgm:pt modelId="{88F0CBB5-7F04-463B-8FEA-F43C85786412}" type="pres">
      <dgm:prSet presAssocID="{3254D09F-3B45-485A-B097-84649C7C98D2}" presName="Name0" presStyleCnt="0">
        <dgm:presLayoutVars>
          <dgm:dir/>
          <dgm:resizeHandles val="exact"/>
        </dgm:presLayoutVars>
      </dgm:prSet>
      <dgm:spPr/>
    </dgm:pt>
    <dgm:pt modelId="{9D37023A-DA0E-4559-9468-05BDBDFB73CD}" type="pres">
      <dgm:prSet presAssocID="{3254D09F-3B45-485A-B097-84649C7C98D2}" presName="arrow" presStyleLbl="bgShp" presStyleIdx="0" presStyleCnt="1"/>
      <dgm:spPr/>
    </dgm:pt>
    <dgm:pt modelId="{F034C9B9-DAB0-4EE1-9006-175773D387B6}" type="pres">
      <dgm:prSet presAssocID="{3254D09F-3B45-485A-B097-84649C7C98D2}" presName="points" presStyleCnt="0"/>
      <dgm:spPr/>
    </dgm:pt>
    <dgm:pt modelId="{BFD1185C-E787-43ED-A08C-4E924E726D42}" type="pres">
      <dgm:prSet presAssocID="{9730662E-B58B-49A0-AEF2-5AE1ABF35156}" presName="compositeA" presStyleCnt="0"/>
      <dgm:spPr/>
    </dgm:pt>
    <dgm:pt modelId="{2FDDB256-CC97-49C1-BA94-C5B2430A2C96}" type="pres">
      <dgm:prSet presAssocID="{9730662E-B58B-49A0-AEF2-5AE1ABF35156}" presName="textA" presStyleLbl="revTx" presStyleIdx="0" presStyleCnt="4">
        <dgm:presLayoutVars>
          <dgm:bulletEnabled val="1"/>
        </dgm:presLayoutVars>
      </dgm:prSet>
      <dgm:spPr/>
    </dgm:pt>
    <dgm:pt modelId="{775CBDC8-9107-4EEE-AC05-C73DE1F21839}" type="pres">
      <dgm:prSet presAssocID="{9730662E-B58B-49A0-AEF2-5AE1ABF35156}" presName="circleA" presStyleLbl="node1" presStyleIdx="0" presStyleCnt="4"/>
      <dgm:spPr/>
    </dgm:pt>
    <dgm:pt modelId="{0CFDD769-A4DC-4DA5-95CB-0397A023ADC0}" type="pres">
      <dgm:prSet presAssocID="{9730662E-B58B-49A0-AEF2-5AE1ABF35156}" presName="spaceA" presStyleCnt="0"/>
      <dgm:spPr/>
    </dgm:pt>
    <dgm:pt modelId="{D4451323-5583-486B-B967-4AA19066DD07}" type="pres">
      <dgm:prSet presAssocID="{BB482D3F-C815-490B-9CE1-EAB29C1CB68D}" presName="space" presStyleCnt="0"/>
      <dgm:spPr/>
    </dgm:pt>
    <dgm:pt modelId="{69A97CDF-2023-4C8D-90D7-06998DF95C2B}" type="pres">
      <dgm:prSet presAssocID="{065A5467-A056-4948-BECE-0FB152DFAD47}" presName="compositeB" presStyleCnt="0"/>
      <dgm:spPr/>
    </dgm:pt>
    <dgm:pt modelId="{93E9A6F9-30F2-4B58-AA7F-4FA9EA7DE355}" type="pres">
      <dgm:prSet presAssocID="{065A5467-A056-4948-BECE-0FB152DFAD47}" presName="textB" presStyleLbl="revTx" presStyleIdx="1" presStyleCnt="4">
        <dgm:presLayoutVars>
          <dgm:bulletEnabled val="1"/>
        </dgm:presLayoutVars>
      </dgm:prSet>
      <dgm:spPr/>
    </dgm:pt>
    <dgm:pt modelId="{8C099B4D-6172-41A3-B2C7-816AE46D130C}" type="pres">
      <dgm:prSet presAssocID="{065A5467-A056-4948-BECE-0FB152DFAD47}" presName="circleB" presStyleLbl="node1" presStyleIdx="1" presStyleCnt="4"/>
      <dgm:spPr/>
    </dgm:pt>
    <dgm:pt modelId="{ECC5AEE6-30C7-46AE-B5AB-EEA71537DAA0}" type="pres">
      <dgm:prSet presAssocID="{065A5467-A056-4948-BECE-0FB152DFAD47}" presName="spaceB" presStyleCnt="0"/>
      <dgm:spPr/>
    </dgm:pt>
    <dgm:pt modelId="{AD31E2F6-ABD9-48DC-9B74-9314FCA2A852}" type="pres">
      <dgm:prSet presAssocID="{098E9C20-A61E-4F56-89B7-3813A58A626B}" presName="space" presStyleCnt="0"/>
      <dgm:spPr/>
    </dgm:pt>
    <dgm:pt modelId="{E72F9265-080A-4D0C-88B4-DE60177F6B79}" type="pres">
      <dgm:prSet presAssocID="{2EA2474C-03A7-4BA0-A5C3-0EEF39907B6B}" presName="compositeA" presStyleCnt="0"/>
      <dgm:spPr/>
    </dgm:pt>
    <dgm:pt modelId="{47A5BD3B-EFA7-47F4-B36F-165B480481E4}" type="pres">
      <dgm:prSet presAssocID="{2EA2474C-03A7-4BA0-A5C3-0EEF39907B6B}" presName="textA" presStyleLbl="revTx" presStyleIdx="2" presStyleCnt="4">
        <dgm:presLayoutVars>
          <dgm:bulletEnabled val="1"/>
        </dgm:presLayoutVars>
      </dgm:prSet>
      <dgm:spPr/>
    </dgm:pt>
    <dgm:pt modelId="{70173C63-1DF4-433B-A845-BD807AB3C2F5}" type="pres">
      <dgm:prSet presAssocID="{2EA2474C-03A7-4BA0-A5C3-0EEF39907B6B}" presName="circleA" presStyleLbl="node1" presStyleIdx="2" presStyleCnt="4"/>
      <dgm:spPr/>
    </dgm:pt>
    <dgm:pt modelId="{1AD75ECD-6FC5-4033-8BFC-A9F478FA60C0}" type="pres">
      <dgm:prSet presAssocID="{2EA2474C-03A7-4BA0-A5C3-0EEF39907B6B}" presName="spaceA" presStyleCnt="0"/>
      <dgm:spPr/>
    </dgm:pt>
    <dgm:pt modelId="{CD0DEE6E-397A-46E3-A6FB-56D07AE8D5AD}" type="pres">
      <dgm:prSet presAssocID="{2A0DFE55-6296-4974-BE98-D77F6CBAEADF}" presName="space" presStyleCnt="0"/>
      <dgm:spPr/>
    </dgm:pt>
    <dgm:pt modelId="{C4CC012C-9FD2-4C74-AED8-B0989A6A8FDE}" type="pres">
      <dgm:prSet presAssocID="{97ACAEC2-D06E-45E5-BB8D-3ABB68E78B31}" presName="compositeB" presStyleCnt="0"/>
      <dgm:spPr/>
    </dgm:pt>
    <dgm:pt modelId="{FB2CF612-CBCF-4A3E-BDAF-037ECBCC814E}" type="pres">
      <dgm:prSet presAssocID="{97ACAEC2-D06E-45E5-BB8D-3ABB68E78B31}" presName="textB" presStyleLbl="revTx" presStyleIdx="3" presStyleCnt="4">
        <dgm:presLayoutVars>
          <dgm:bulletEnabled val="1"/>
        </dgm:presLayoutVars>
      </dgm:prSet>
      <dgm:spPr/>
    </dgm:pt>
    <dgm:pt modelId="{06F8AB04-E741-4517-B2B6-5151718B55F3}" type="pres">
      <dgm:prSet presAssocID="{97ACAEC2-D06E-45E5-BB8D-3ABB68E78B31}" presName="circleB" presStyleLbl="node1" presStyleIdx="3" presStyleCnt="4"/>
      <dgm:spPr/>
    </dgm:pt>
    <dgm:pt modelId="{A7FF148D-CE68-46E8-926A-7A2BDF83AB41}" type="pres">
      <dgm:prSet presAssocID="{97ACAEC2-D06E-45E5-BB8D-3ABB68E78B31}" presName="spaceB" presStyleCnt="0"/>
      <dgm:spPr/>
    </dgm:pt>
  </dgm:ptLst>
  <dgm:cxnLst>
    <dgm:cxn modelId="{4CB29605-1933-4442-B852-D23D78E40A9C}" type="presOf" srcId="{065A5467-A056-4948-BECE-0FB152DFAD47}" destId="{93E9A6F9-30F2-4B58-AA7F-4FA9EA7DE355}" srcOrd="0" destOrd="0" presId="urn:microsoft.com/office/officeart/2005/8/layout/hProcess11"/>
    <dgm:cxn modelId="{488D5008-5CCE-4103-9ECC-14A009739A8C}" srcId="{065A5467-A056-4948-BECE-0FB152DFAD47}" destId="{BED0C21A-AC9D-4C25-8DF3-99C986B4D831}" srcOrd="0" destOrd="0" parTransId="{B09D7DDA-27BD-40EE-AB2A-0AA7981771BD}" sibTransId="{AF03D3D2-E33A-43B9-BB07-C45F7752B9B0}"/>
    <dgm:cxn modelId="{70533F1A-784F-449D-8633-240A4587DA52}" srcId="{9730662E-B58B-49A0-AEF2-5AE1ABF35156}" destId="{2DCD5A56-63E4-40DC-993A-046264FC65F6}" srcOrd="0" destOrd="0" parTransId="{E2583313-066C-480C-82D8-7E5B7B221A1B}" sibTransId="{B39A136D-90AD-454D-8990-B526C36576EC}"/>
    <dgm:cxn modelId="{5A1D8A3F-7B3A-4241-91AC-6B52D6A06B9E}" type="presOf" srcId="{85FE632C-5A74-4E70-A510-499DCFF87910}" destId="{FB2CF612-CBCF-4A3E-BDAF-037ECBCC814E}" srcOrd="0" destOrd="1" presId="urn:microsoft.com/office/officeart/2005/8/layout/hProcess11"/>
    <dgm:cxn modelId="{445D614E-C596-4CE5-97C2-BD99505C70B1}" srcId="{3254D09F-3B45-485A-B097-84649C7C98D2}" destId="{97ACAEC2-D06E-45E5-BB8D-3ABB68E78B31}" srcOrd="3" destOrd="0" parTransId="{659279F2-CB42-4A87-A072-9FA40082935D}" sibTransId="{329AEDEC-81B2-421B-8A41-7C2F67216568}"/>
    <dgm:cxn modelId="{0F7A0D76-1ABD-40AA-82AB-45B18645ACD5}" type="presOf" srcId="{BED0C21A-AC9D-4C25-8DF3-99C986B4D831}" destId="{93E9A6F9-30F2-4B58-AA7F-4FA9EA7DE355}" srcOrd="0" destOrd="1" presId="urn:microsoft.com/office/officeart/2005/8/layout/hProcess11"/>
    <dgm:cxn modelId="{D19A558A-1595-45C6-B3DF-DB96A9A065DB}" type="presOf" srcId="{3D0E8A34-2A1A-4EBD-806F-0B8E9FFD46EB}" destId="{47A5BD3B-EFA7-47F4-B36F-165B480481E4}" srcOrd="0" destOrd="1" presId="urn:microsoft.com/office/officeart/2005/8/layout/hProcess11"/>
    <dgm:cxn modelId="{02CB9D9B-B495-4618-A435-B4CFC1B2DE61}" type="presOf" srcId="{2EA2474C-03A7-4BA0-A5C3-0EEF39907B6B}" destId="{47A5BD3B-EFA7-47F4-B36F-165B480481E4}" srcOrd="0" destOrd="0" presId="urn:microsoft.com/office/officeart/2005/8/layout/hProcess11"/>
    <dgm:cxn modelId="{A7E7FB9B-1389-4128-93F0-8D5CD89C6803}" srcId="{3254D09F-3B45-485A-B097-84649C7C98D2}" destId="{065A5467-A056-4948-BECE-0FB152DFAD47}" srcOrd="1" destOrd="0" parTransId="{4EAEC849-25B4-45C8-8C11-B3698EC77834}" sibTransId="{098E9C20-A61E-4F56-89B7-3813A58A626B}"/>
    <dgm:cxn modelId="{0FD13AA5-CD51-4749-AE8C-DFB0709B2B6F}" type="presOf" srcId="{3254D09F-3B45-485A-B097-84649C7C98D2}" destId="{88F0CBB5-7F04-463B-8FEA-F43C85786412}" srcOrd="0" destOrd="0" presId="urn:microsoft.com/office/officeart/2005/8/layout/hProcess11"/>
    <dgm:cxn modelId="{79FB2CA9-68FC-47D6-ABD9-29B779D41A83}" srcId="{97ACAEC2-D06E-45E5-BB8D-3ABB68E78B31}" destId="{85FE632C-5A74-4E70-A510-499DCFF87910}" srcOrd="0" destOrd="0" parTransId="{79F0FB6E-C5CA-4A78-8643-777A52AEAAC0}" sibTransId="{A3E841F2-7281-4CB0-B867-B7045143A3E9}"/>
    <dgm:cxn modelId="{6D09E4B8-2CB8-4740-B772-9EE2BE39C461}" type="presOf" srcId="{2DCD5A56-63E4-40DC-993A-046264FC65F6}" destId="{2FDDB256-CC97-49C1-BA94-C5B2430A2C96}" srcOrd="0" destOrd="1" presId="urn:microsoft.com/office/officeart/2005/8/layout/hProcess11"/>
    <dgm:cxn modelId="{90A409BF-0573-4105-ADD3-EC0FE0CB6915}" type="presOf" srcId="{97ACAEC2-D06E-45E5-BB8D-3ABB68E78B31}" destId="{FB2CF612-CBCF-4A3E-BDAF-037ECBCC814E}" srcOrd="0" destOrd="0" presId="urn:microsoft.com/office/officeart/2005/8/layout/hProcess11"/>
    <dgm:cxn modelId="{34F794CB-7BB4-40F7-B2E3-5454F23878CA}" srcId="{3254D09F-3B45-485A-B097-84649C7C98D2}" destId="{9730662E-B58B-49A0-AEF2-5AE1ABF35156}" srcOrd="0" destOrd="0" parTransId="{22038654-C337-4CF2-A77F-FC8633687F8F}" sibTransId="{BB482D3F-C815-490B-9CE1-EAB29C1CB68D}"/>
    <dgm:cxn modelId="{14699FD1-4F4F-4407-90BA-75CB4E579F81}" srcId="{2EA2474C-03A7-4BA0-A5C3-0EEF39907B6B}" destId="{3D0E8A34-2A1A-4EBD-806F-0B8E9FFD46EB}" srcOrd="0" destOrd="0" parTransId="{FAA84EBF-815F-4BFD-8D7D-BCD8FBD54E0A}" sibTransId="{0FCF62F6-F1A1-48FA-BD54-819AB9AAB283}"/>
    <dgm:cxn modelId="{B5B7D7E1-897C-4E33-96DB-F0C49C21390F}" type="presOf" srcId="{9730662E-B58B-49A0-AEF2-5AE1ABF35156}" destId="{2FDDB256-CC97-49C1-BA94-C5B2430A2C96}" srcOrd="0" destOrd="0" presId="urn:microsoft.com/office/officeart/2005/8/layout/hProcess11"/>
    <dgm:cxn modelId="{311690F3-3F35-46D2-8EAC-A32F099AEAAF}" srcId="{3254D09F-3B45-485A-B097-84649C7C98D2}" destId="{2EA2474C-03A7-4BA0-A5C3-0EEF39907B6B}" srcOrd="2" destOrd="0" parTransId="{9BEA7A62-F790-49C2-9413-D673C5D7378F}" sibTransId="{2A0DFE55-6296-4974-BE98-D77F6CBAEADF}"/>
    <dgm:cxn modelId="{55060852-5CE1-4E81-88C1-0622B8252BD1}" type="presParOf" srcId="{88F0CBB5-7F04-463B-8FEA-F43C85786412}" destId="{9D37023A-DA0E-4559-9468-05BDBDFB73CD}" srcOrd="0" destOrd="0" presId="urn:microsoft.com/office/officeart/2005/8/layout/hProcess11"/>
    <dgm:cxn modelId="{58AFE1DA-12AB-4E1B-9E04-2AEF1DFAFB2F}" type="presParOf" srcId="{88F0CBB5-7F04-463B-8FEA-F43C85786412}" destId="{F034C9B9-DAB0-4EE1-9006-175773D387B6}" srcOrd="1" destOrd="0" presId="urn:microsoft.com/office/officeart/2005/8/layout/hProcess11"/>
    <dgm:cxn modelId="{9C77D5D9-89FC-4E33-982A-8B766560E331}" type="presParOf" srcId="{F034C9B9-DAB0-4EE1-9006-175773D387B6}" destId="{BFD1185C-E787-43ED-A08C-4E924E726D42}" srcOrd="0" destOrd="0" presId="urn:microsoft.com/office/officeart/2005/8/layout/hProcess11"/>
    <dgm:cxn modelId="{B3FA66D2-1B60-4572-9A60-C95B599AAEF4}" type="presParOf" srcId="{BFD1185C-E787-43ED-A08C-4E924E726D42}" destId="{2FDDB256-CC97-49C1-BA94-C5B2430A2C96}" srcOrd="0" destOrd="0" presId="urn:microsoft.com/office/officeart/2005/8/layout/hProcess11"/>
    <dgm:cxn modelId="{E8D257B7-B6F7-4FE8-ADBA-28EE8D245442}" type="presParOf" srcId="{BFD1185C-E787-43ED-A08C-4E924E726D42}" destId="{775CBDC8-9107-4EEE-AC05-C73DE1F21839}" srcOrd="1" destOrd="0" presId="urn:microsoft.com/office/officeart/2005/8/layout/hProcess11"/>
    <dgm:cxn modelId="{D43ABE03-82F5-4B84-839D-597471487FAD}" type="presParOf" srcId="{BFD1185C-E787-43ED-A08C-4E924E726D42}" destId="{0CFDD769-A4DC-4DA5-95CB-0397A023ADC0}" srcOrd="2" destOrd="0" presId="urn:microsoft.com/office/officeart/2005/8/layout/hProcess11"/>
    <dgm:cxn modelId="{A92D495A-C0D8-46C1-B080-27F5FBF8E0A5}" type="presParOf" srcId="{F034C9B9-DAB0-4EE1-9006-175773D387B6}" destId="{D4451323-5583-486B-B967-4AA19066DD07}" srcOrd="1" destOrd="0" presId="urn:microsoft.com/office/officeart/2005/8/layout/hProcess11"/>
    <dgm:cxn modelId="{61FC781D-8EBF-49C3-968A-1889F2BCF7AB}" type="presParOf" srcId="{F034C9B9-DAB0-4EE1-9006-175773D387B6}" destId="{69A97CDF-2023-4C8D-90D7-06998DF95C2B}" srcOrd="2" destOrd="0" presId="urn:microsoft.com/office/officeart/2005/8/layout/hProcess11"/>
    <dgm:cxn modelId="{133051BE-ED61-42FD-87E0-5AB5F6AD1FDD}" type="presParOf" srcId="{69A97CDF-2023-4C8D-90D7-06998DF95C2B}" destId="{93E9A6F9-30F2-4B58-AA7F-4FA9EA7DE355}" srcOrd="0" destOrd="0" presId="urn:microsoft.com/office/officeart/2005/8/layout/hProcess11"/>
    <dgm:cxn modelId="{4B4337AE-FE62-40E8-984E-C7C0C4E334D6}" type="presParOf" srcId="{69A97CDF-2023-4C8D-90D7-06998DF95C2B}" destId="{8C099B4D-6172-41A3-B2C7-816AE46D130C}" srcOrd="1" destOrd="0" presId="urn:microsoft.com/office/officeart/2005/8/layout/hProcess11"/>
    <dgm:cxn modelId="{02A2E590-6FE8-4FB9-88AA-6A217A4F854C}" type="presParOf" srcId="{69A97CDF-2023-4C8D-90D7-06998DF95C2B}" destId="{ECC5AEE6-30C7-46AE-B5AB-EEA71537DAA0}" srcOrd="2" destOrd="0" presId="urn:microsoft.com/office/officeart/2005/8/layout/hProcess11"/>
    <dgm:cxn modelId="{51CE8C2B-3203-49FC-9979-8AE871F225CC}" type="presParOf" srcId="{F034C9B9-DAB0-4EE1-9006-175773D387B6}" destId="{AD31E2F6-ABD9-48DC-9B74-9314FCA2A852}" srcOrd="3" destOrd="0" presId="urn:microsoft.com/office/officeart/2005/8/layout/hProcess11"/>
    <dgm:cxn modelId="{08948AB5-2464-441F-A56C-64DB1C9B5B9F}" type="presParOf" srcId="{F034C9B9-DAB0-4EE1-9006-175773D387B6}" destId="{E72F9265-080A-4D0C-88B4-DE60177F6B79}" srcOrd="4" destOrd="0" presId="urn:microsoft.com/office/officeart/2005/8/layout/hProcess11"/>
    <dgm:cxn modelId="{8DD7FEE8-8E8B-4CE7-A22E-EFECDDA8B55C}" type="presParOf" srcId="{E72F9265-080A-4D0C-88B4-DE60177F6B79}" destId="{47A5BD3B-EFA7-47F4-B36F-165B480481E4}" srcOrd="0" destOrd="0" presId="urn:microsoft.com/office/officeart/2005/8/layout/hProcess11"/>
    <dgm:cxn modelId="{2F3D04D3-0AC1-4443-8DBF-C6FD0C671959}" type="presParOf" srcId="{E72F9265-080A-4D0C-88B4-DE60177F6B79}" destId="{70173C63-1DF4-433B-A845-BD807AB3C2F5}" srcOrd="1" destOrd="0" presId="urn:microsoft.com/office/officeart/2005/8/layout/hProcess11"/>
    <dgm:cxn modelId="{6D1AF12A-489B-4B53-952C-B715B73C0F8B}" type="presParOf" srcId="{E72F9265-080A-4D0C-88B4-DE60177F6B79}" destId="{1AD75ECD-6FC5-4033-8BFC-A9F478FA60C0}" srcOrd="2" destOrd="0" presId="urn:microsoft.com/office/officeart/2005/8/layout/hProcess11"/>
    <dgm:cxn modelId="{FD8DFADD-FCF3-4F34-84CF-6506B2D75ECB}" type="presParOf" srcId="{F034C9B9-DAB0-4EE1-9006-175773D387B6}" destId="{CD0DEE6E-397A-46E3-A6FB-56D07AE8D5AD}" srcOrd="5" destOrd="0" presId="urn:microsoft.com/office/officeart/2005/8/layout/hProcess11"/>
    <dgm:cxn modelId="{B5ECBC44-5643-4ADB-9709-7C4AD2DB124D}" type="presParOf" srcId="{F034C9B9-DAB0-4EE1-9006-175773D387B6}" destId="{C4CC012C-9FD2-4C74-AED8-B0989A6A8FDE}" srcOrd="6" destOrd="0" presId="urn:microsoft.com/office/officeart/2005/8/layout/hProcess11"/>
    <dgm:cxn modelId="{29369148-8E16-4E82-A823-E070BA9274BB}" type="presParOf" srcId="{C4CC012C-9FD2-4C74-AED8-B0989A6A8FDE}" destId="{FB2CF612-CBCF-4A3E-BDAF-037ECBCC814E}" srcOrd="0" destOrd="0" presId="urn:microsoft.com/office/officeart/2005/8/layout/hProcess11"/>
    <dgm:cxn modelId="{1DDE52FB-9FA5-4522-B9AA-F11235F06EB5}" type="presParOf" srcId="{C4CC012C-9FD2-4C74-AED8-B0989A6A8FDE}" destId="{06F8AB04-E741-4517-B2B6-5151718B55F3}" srcOrd="1" destOrd="0" presId="urn:microsoft.com/office/officeart/2005/8/layout/hProcess11"/>
    <dgm:cxn modelId="{9ECE49F6-66E5-43E6-8D8D-AEAD6B700793}" type="presParOf" srcId="{C4CC012C-9FD2-4C74-AED8-B0989A6A8FDE}" destId="{A7FF148D-CE68-46E8-926A-7A2BDF83AB4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C17188-4983-4955-9FAC-08757511E55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EBCDBA-E7F8-47FF-91FD-CCFDA1E83974}">
      <dgm:prSet/>
      <dgm:spPr/>
      <dgm:t>
        <a:bodyPr/>
        <a:lstStyle/>
        <a:p>
          <a:r>
            <a:rPr lang="en-US" b="1"/>
            <a:t>Determine thermal resistance of the heated base plate</a:t>
          </a:r>
          <a:endParaRPr lang="en-US"/>
        </a:p>
      </dgm:t>
    </dgm:pt>
    <dgm:pt modelId="{1135DA8B-275A-445B-8C44-8DD9DC08E088}" type="parTrans" cxnId="{F9021A8C-1D2D-4AC4-AFAF-8033D482CCFD}">
      <dgm:prSet/>
      <dgm:spPr/>
      <dgm:t>
        <a:bodyPr/>
        <a:lstStyle/>
        <a:p>
          <a:endParaRPr lang="en-US"/>
        </a:p>
      </dgm:t>
    </dgm:pt>
    <dgm:pt modelId="{7B2C5FDD-8CFE-4377-A262-856D98369E58}" type="sibTrans" cxnId="{F9021A8C-1D2D-4AC4-AFAF-8033D482CCFD}">
      <dgm:prSet/>
      <dgm:spPr/>
      <dgm:t>
        <a:bodyPr/>
        <a:lstStyle/>
        <a:p>
          <a:endParaRPr lang="en-US"/>
        </a:p>
      </dgm:t>
    </dgm:pt>
    <dgm:pt modelId="{FE1CBDD8-A0CA-444C-BB11-C0644EE2794B}">
      <dgm:prSet/>
      <dgm:spPr/>
      <dgm:t>
        <a:bodyPr/>
        <a:lstStyle/>
        <a:p>
          <a:r>
            <a:rPr lang="en-US" i="1"/>
            <a:t>Find the heat loss through the base material to isolate the heat being transferred through the fins alone.</a:t>
          </a:r>
          <a:endParaRPr lang="en-US"/>
        </a:p>
      </dgm:t>
    </dgm:pt>
    <dgm:pt modelId="{F6321D8E-866D-4903-9764-B97253825625}" type="parTrans" cxnId="{E470BD6A-58EB-4EB4-B6DF-7FCEFE656620}">
      <dgm:prSet/>
      <dgm:spPr/>
      <dgm:t>
        <a:bodyPr/>
        <a:lstStyle/>
        <a:p>
          <a:endParaRPr lang="en-US"/>
        </a:p>
      </dgm:t>
    </dgm:pt>
    <dgm:pt modelId="{87EA1206-B53B-4512-B88E-989F6FE62FD7}" type="sibTrans" cxnId="{E470BD6A-58EB-4EB4-B6DF-7FCEFE656620}">
      <dgm:prSet/>
      <dgm:spPr/>
      <dgm:t>
        <a:bodyPr/>
        <a:lstStyle/>
        <a:p>
          <a:endParaRPr lang="en-US"/>
        </a:p>
      </dgm:t>
    </dgm:pt>
    <dgm:pt modelId="{204002F3-EA46-4438-8B82-ABFBF47BCB28}">
      <dgm:prSet/>
      <dgm:spPr/>
      <dgm:t>
        <a:bodyPr/>
        <a:lstStyle/>
        <a:p>
          <a:r>
            <a:rPr lang="en-US" b="1"/>
            <a:t>Calculate the convective heat transfer coefficient</a:t>
          </a:r>
          <a:endParaRPr lang="en-US"/>
        </a:p>
      </dgm:t>
    </dgm:pt>
    <dgm:pt modelId="{0E902186-E053-4DC0-B477-3EE27B8EFE09}" type="parTrans" cxnId="{BF508EBC-0964-478C-9289-F881E1813019}">
      <dgm:prSet/>
      <dgm:spPr/>
      <dgm:t>
        <a:bodyPr/>
        <a:lstStyle/>
        <a:p>
          <a:endParaRPr lang="en-US"/>
        </a:p>
      </dgm:t>
    </dgm:pt>
    <dgm:pt modelId="{71636551-F2DD-4C9F-81BA-A1F83CD6CC06}" type="sibTrans" cxnId="{BF508EBC-0964-478C-9289-F881E1813019}">
      <dgm:prSet/>
      <dgm:spPr/>
      <dgm:t>
        <a:bodyPr/>
        <a:lstStyle/>
        <a:p>
          <a:endParaRPr lang="en-US"/>
        </a:p>
      </dgm:t>
    </dgm:pt>
    <dgm:pt modelId="{003570E1-69C6-40A4-9471-D60ABE63C578}">
      <dgm:prSet/>
      <dgm:spPr/>
      <dgm:t>
        <a:bodyPr/>
        <a:lstStyle/>
        <a:p>
          <a:r>
            <a:rPr lang="en-US" i="1"/>
            <a:t>Use known surface temperatures and heat input to estimate the convection coefficient between the fin surfaces and the air.</a:t>
          </a:r>
          <a:endParaRPr lang="en-US"/>
        </a:p>
      </dgm:t>
    </dgm:pt>
    <dgm:pt modelId="{C930981F-2117-49D3-9625-F17162E2087B}" type="parTrans" cxnId="{30CAE3ED-80BE-4372-89D5-CF67A511E94F}">
      <dgm:prSet/>
      <dgm:spPr/>
      <dgm:t>
        <a:bodyPr/>
        <a:lstStyle/>
        <a:p>
          <a:endParaRPr lang="en-US"/>
        </a:p>
      </dgm:t>
    </dgm:pt>
    <dgm:pt modelId="{BA3863DB-65C4-49EE-B5F0-BB3E8FE91243}" type="sibTrans" cxnId="{30CAE3ED-80BE-4372-89D5-CF67A511E94F}">
      <dgm:prSet/>
      <dgm:spPr/>
      <dgm:t>
        <a:bodyPr/>
        <a:lstStyle/>
        <a:p>
          <a:endParaRPr lang="en-US"/>
        </a:p>
      </dgm:t>
    </dgm:pt>
    <dgm:pt modelId="{1A7CD3A6-B8CC-4F35-AA2C-6CB43301395C}">
      <dgm:prSet/>
      <dgm:spPr/>
      <dgm:t>
        <a:bodyPr/>
        <a:lstStyle/>
        <a:p>
          <a:r>
            <a:rPr lang="en-US" b="1"/>
            <a:t>Measure the thermal resistance of each fin geometry</a:t>
          </a:r>
          <a:endParaRPr lang="en-US"/>
        </a:p>
      </dgm:t>
    </dgm:pt>
    <dgm:pt modelId="{F28FA450-73A2-42E0-B6FD-D70EC44E7DB8}" type="parTrans" cxnId="{A6C84176-8A1A-43B3-B365-C9616963FFA8}">
      <dgm:prSet/>
      <dgm:spPr/>
      <dgm:t>
        <a:bodyPr/>
        <a:lstStyle/>
        <a:p>
          <a:endParaRPr lang="en-US"/>
        </a:p>
      </dgm:t>
    </dgm:pt>
    <dgm:pt modelId="{0DBA0D67-4926-4256-B39C-1E726DF2F01C}" type="sibTrans" cxnId="{A6C84176-8A1A-43B3-B365-C9616963FFA8}">
      <dgm:prSet/>
      <dgm:spPr/>
      <dgm:t>
        <a:bodyPr/>
        <a:lstStyle/>
        <a:p>
          <a:endParaRPr lang="en-US"/>
        </a:p>
      </dgm:t>
    </dgm:pt>
    <dgm:pt modelId="{B4DD2330-80F9-4398-B490-022A49DB287D}">
      <dgm:prSet/>
      <dgm:spPr/>
      <dgm:t>
        <a:bodyPr/>
        <a:lstStyle/>
        <a:p>
          <a:r>
            <a:rPr lang="en-US" i="1"/>
            <a:t>Using the base and tip temperatures recorded by thermocouples, calculate R(fin)</a:t>
          </a:r>
          <a:endParaRPr lang="en-US"/>
        </a:p>
      </dgm:t>
    </dgm:pt>
    <dgm:pt modelId="{E530C651-E198-4383-9895-07F69270EF0A}" type="parTrans" cxnId="{737A571B-B843-45E4-8CD4-09F2F2095C4D}">
      <dgm:prSet/>
      <dgm:spPr/>
      <dgm:t>
        <a:bodyPr/>
        <a:lstStyle/>
        <a:p>
          <a:endParaRPr lang="en-US"/>
        </a:p>
      </dgm:t>
    </dgm:pt>
    <dgm:pt modelId="{3065043A-A70F-4DDA-80C0-8B3040A3E194}" type="sibTrans" cxnId="{737A571B-B843-45E4-8CD4-09F2F2095C4D}">
      <dgm:prSet/>
      <dgm:spPr/>
      <dgm:t>
        <a:bodyPr/>
        <a:lstStyle/>
        <a:p>
          <a:endParaRPr lang="en-US"/>
        </a:p>
      </dgm:t>
    </dgm:pt>
    <dgm:pt modelId="{0543C5FA-AF74-4444-8A5D-0B660DE06DFB}">
      <dgm:prSet/>
      <dgm:spPr/>
      <dgm:t>
        <a:bodyPr/>
        <a:lstStyle/>
        <a:p>
          <a:r>
            <a:rPr lang="en-US" b="1"/>
            <a:t>Determine fin efficiency</a:t>
          </a:r>
          <a:r>
            <a:rPr lang="en-US"/>
            <a:t> </a:t>
          </a:r>
        </a:p>
      </dgm:t>
    </dgm:pt>
    <dgm:pt modelId="{F3138780-3A85-41F0-ADFB-3A98992BBB1A}" type="parTrans" cxnId="{8DCD7F9B-8C8F-4AE5-98D3-56232D92ACE5}">
      <dgm:prSet/>
      <dgm:spPr/>
      <dgm:t>
        <a:bodyPr/>
        <a:lstStyle/>
        <a:p>
          <a:endParaRPr lang="en-US"/>
        </a:p>
      </dgm:t>
    </dgm:pt>
    <dgm:pt modelId="{C2AB0C9D-F1EA-42C1-9BB3-DDE97C47E39C}" type="sibTrans" cxnId="{8DCD7F9B-8C8F-4AE5-98D3-56232D92ACE5}">
      <dgm:prSet/>
      <dgm:spPr/>
      <dgm:t>
        <a:bodyPr/>
        <a:lstStyle/>
        <a:p>
          <a:endParaRPr lang="en-US"/>
        </a:p>
      </dgm:t>
    </dgm:pt>
    <dgm:pt modelId="{0A077373-800C-46EE-8CB9-2B1AC446940A}">
      <dgm:prSet/>
      <dgm:spPr/>
      <dgm:t>
        <a:bodyPr/>
        <a:lstStyle/>
        <a:p>
          <a:r>
            <a:rPr lang="en-US" i="1"/>
            <a:t>Compute fin efficiency </a:t>
          </a:r>
          <a:r>
            <a:rPr lang="el-GR" i="1"/>
            <a:t>η</a:t>
          </a:r>
          <a:r>
            <a:rPr lang="en-US" i="1"/>
            <a:t> for each shape, accounting for non-ideal losses. Higher efficiency implies more heat is transferred relative to a perfectly conducting fin.</a:t>
          </a:r>
          <a:endParaRPr lang="en-US"/>
        </a:p>
      </dgm:t>
    </dgm:pt>
    <dgm:pt modelId="{74E3416D-3B04-434D-ACDC-CC74C5A45DB6}" type="parTrans" cxnId="{F47CCB9D-31F9-41BF-B027-4D1B3F99EAAE}">
      <dgm:prSet/>
      <dgm:spPr/>
      <dgm:t>
        <a:bodyPr/>
        <a:lstStyle/>
        <a:p>
          <a:endParaRPr lang="en-US"/>
        </a:p>
      </dgm:t>
    </dgm:pt>
    <dgm:pt modelId="{42C3FD91-6B63-4EC1-A064-32A6397E46AD}" type="sibTrans" cxnId="{F47CCB9D-31F9-41BF-B027-4D1B3F99EAAE}">
      <dgm:prSet/>
      <dgm:spPr/>
      <dgm:t>
        <a:bodyPr/>
        <a:lstStyle/>
        <a:p>
          <a:endParaRPr lang="en-US"/>
        </a:p>
      </dgm:t>
    </dgm:pt>
    <dgm:pt modelId="{ECA2365B-DA83-44C2-94FD-10503AD3BE1B}" type="pres">
      <dgm:prSet presAssocID="{F9C17188-4983-4955-9FAC-08757511E55C}" presName="linear" presStyleCnt="0">
        <dgm:presLayoutVars>
          <dgm:dir/>
          <dgm:animLvl val="lvl"/>
          <dgm:resizeHandles val="exact"/>
        </dgm:presLayoutVars>
      </dgm:prSet>
      <dgm:spPr/>
    </dgm:pt>
    <dgm:pt modelId="{9688BBFE-A8B2-44C2-92A1-A767BCEDE11F}" type="pres">
      <dgm:prSet presAssocID="{49EBCDBA-E7F8-47FF-91FD-CCFDA1E83974}" presName="parentLin" presStyleCnt="0"/>
      <dgm:spPr/>
    </dgm:pt>
    <dgm:pt modelId="{B80D9D05-170C-48BE-874A-B9C329A708C6}" type="pres">
      <dgm:prSet presAssocID="{49EBCDBA-E7F8-47FF-91FD-CCFDA1E83974}" presName="parentLeftMargin" presStyleLbl="node1" presStyleIdx="0" presStyleCnt="4"/>
      <dgm:spPr/>
    </dgm:pt>
    <dgm:pt modelId="{7D6766C4-9749-47EE-9CC1-C81ABE20CC52}" type="pres">
      <dgm:prSet presAssocID="{49EBCDBA-E7F8-47FF-91FD-CCFDA1E8397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A521E30-77A5-4A1C-B824-CA796EB03C9F}" type="pres">
      <dgm:prSet presAssocID="{49EBCDBA-E7F8-47FF-91FD-CCFDA1E83974}" presName="negativeSpace" presStyleCnt="0"/>
      <dgm:spPr/>
    </dgm:pt>
    <dgm:pt modelId="{BA006F69-BD5B-4FEB-9E4D-06E6D49C9208}" type="pres">
      <dgm:prSet presAssocID="{49EBCDBA-E7F8-47FF-91FD-CCFDA1E83974}" presName="childText" presStyleLbl="conFgAcc1" presStyleIdx="0" presStyleCnt="4">
        <dgm:presLayoutVars>
          <dgm:bulletEnabled val="1"/>
        </dgm:presLayoutVars>
      </dgm:prSet>
      <dgm:spPr/>
    </dgm:pt>
    <dgm:pt modelId="{57AAE38F-39DC-461C-926E-AA5D69C7C622}" type="pres">
      <dgm:prSet presAssocID="{7B2C5FDD-8CFE-4377-A262-856D98369E58}" presName="spaceBetweenRectangles" presStyleCnt="0"/>
      <dgm:spPr/>
    </dgm:pt>
    <dgm:pt modelId="{7088CE42-BCD1-45D7-B6F6-2ADCB10D5654}" type="pres">
      <dgm:prSet presAssocID="{204002F3-EA46-4438-8B82-ABFBF47BCB28}" presName="parentLin" presStyleCnt="0"/>
      <dgm:spPr/>
    </dgm:pt>
    <dgm:pt modelId="{4FC9A78A-F75D-4C65-B25A-6960DA5435AF}" type="pres">
      <dgm:prSet presAssocID="{204002F3-EA46-4438-8B82-ABFBF47BCB28}" presName="parentLeftMargin" presStyleLbl="node1" presStyleIdx="0" presStyleCnt="4"/>
      <dgm:spPr/>
    </dgm:pt>
    <dgm:pt modelId="{8F366908-1167-4244-9F36-214E3B37165D}" type="pres">
      <dgm:prSet presAssocID="{204002F3-EA46-4438-8B82-ABFBF47BCB2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2BB5E13-A66E-43EA-95B4-FDA330CD8744}" type="pres">
      <dgm:prSet presAssocID="{204002F3-EA46-4438-8B82-ABFBF47BCB28}" presName="negativeSpace" presStyleCnt="0"/>
      <dgm:spPr/>
    </dgm:pt>
    <dgm:pt modelId="{52E743B9-8EB3-4623-A0AD-996711FF0CCE}" type="pres">
      <dgm:prSet presAssocID="{204002F3-EA46-4438-8B82-ABFBF47BCB28}" presName="childText" presStyleLbl="conFgAcc1" presStyleIdx="1" presStyleCnt="4">
        <dgm:presLayoutVars>
          <dgm:bulletEnabled val="1"/>
        </dgm:presLayoutVars>
      </dgm:prSet>
      <dgm:spPr/>
    </dgm:pt>
    <dgm:pt modelId="{92A8B0F5-73A2-42E6-BADB-4CE028B60CF6}" type="pres">
      <dgm:prSet presAssocID="{71636551-F2DD-4C9F-81BA-A1F83CD6CC06}" presName="spaceBetweenRectangles" presStyleCnt="0"/>
      <dgm:spPr/>
    </dgm:pt>
    <dgm:pt modelId="{AF77FF4C-34CD-4FF5-B0C7-5BFDF3FC2D1B}" type="pres">
      <dgm:prSet presAssocID="{1A7CD3A6-B8CC-4F35-AA2C-6CB43301395C}" presName="parentLin" presStyleCnt="0"/>
      <dgm:spPr/>
    </dgm:pt>
    <dgm:pt modelId="{36A9AEB2-68F2-44F2-A917-5F32E3E14CA4}" type="pres">
      <dgm:prSet presAssocID="{1A7CD3A6-B8CC-4F35-AA2C-6CB43301395C}" presName="parentLeftMargin" presStyleLbl="node1" presStyleIdx="1" presStyleCnt="4"/>
      <dgm:spPr/>
    </dgm:pt>
    <dgm:pt modelId="{912A2EDB-AC73-40F0-95F9-0E2E62A531CA}" type="pres">
      <dgm:prSet presAssocID="{1A7CD3A6-B8CC-4F35-AA2C-6CB43301395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23CCBD7-887D-4801-BC87-B8DB9D94922A}" type="pres">
      <dgm:prSet presAssocID="{1A7CD3A6-B8CC-4F35-AA2C-6CB43301395C}" presName="negativeSpace" presStyleCnt="0"/>
      <dgm:spPr/>
    </dgm:pt>
    <dgm:pt modelId="{1CA46C7F-9766-463D-A27E-7EC8572619C7}" type="pres">
      <dgm:prSet presAssocID="{1A7CD3A6-B8CC-4F35-AA2C-6CB43301395C}" presName="childText" presStyleLbl="conFgAcc1" presStyleIdx="2" presStyleCnt="4">
        <dgm:presLayoutVars>
          <dgm:bulletEnabled val="1"/>
        </dgm:presLayoutVars>
      </dgm:prSet>
      <dgm:spPr/>
    </dgm:pt>
    <dgm:pt modelId="{F260AD31-6B81-4B55-B9AD-48BB781ED16C}" type="pres">
      <dgm:prSet presAssocID="{0DBA0D67-4926-4256-B39C-1E726DF2F01C}" presName="spaceBetweenRectangles" presStyleCnt="0"/>
      <dgm:spPr/>
    </dgm:pt>
    <dgm:pt modelId="{D3BB95D6-CB3F-4DE9-9878-09DF318D2BF1}" type="pres">
      <dgm:prSet presAssocID="{0543C5FA-AF74-4444-8A5D-0B660DE06DFB}" presName="parentLin" presStyleCnt="0"/>
      <dgm:spPr/>
    </dgm:pt>
    <dgm:pt modelId="{5CDAD97D-A4D9-43FF-9C9E-88CF22147F6A}" type="pres">
      <dgm:prSet presAssocID="{0543C5FA-AF74-4444-8A5D-0B660DE06DFB}" presName="parentLeftMargin" presStyleLbl="node1" presStyleIdx="2" presStyleCnt="4"/>
      <dgm:spPr/>
    </dgm:pt>
    <dgm:pt modelId="{7127862C-59F5-417E-8868-A63EF9347165}" type="pres">
      <dgm:prSet presAssocID="{0543C5FA-AF74-4444-8A5D-0B660DE06DF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0D0659C-6CC1-4D3D-8B8F-5252306C7663}" type="pres">
      <dgm:prSet presAssocID="{0543C5FA-AF74-4444-8A5D-0B660DE06DFB}" presName="negativeSpace" presStyleCnt="0"/>
      <dgm:spPr/>
    </dgm:pt>
    <dgm:pt modelId="{D8483A48-3F1A-46B5-9F3D-91B20C0A667C}" type="pres">
      <dgm:prSet presAssocID="{0543C5FA-AF74-4444-8A5D-0B660DE06DF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06C8404-27E9-4250-8DDF-C97C7D4A9417}" type="presOf" srcId="{0543C5FA-AF74-4444-8A5D-0B660DE06DFB}" destId="{5CDAD97D-A4D9-43FF-9C9E-88CF22147F6A}" srcOrd="0" destOrd="0" presId="urn:microsoft.com/office/officeart/2005/8/layout/list1"/>
    <dgm:cxn modelId="{764D4505-6033-4F7A-971B-8F22756F621A}" type="presOf" srcId="{1A7CD3A6-B8CC-4F35-AA2C-6CB43301395C}" destId="{36A9AEB2-68F2-44F2-A917-5F32E3E14CA4}" srcOrd="0" destOrd="0" presId="urn:microsoft.com/office/officeart/2005/8/layout/list1"/>
    <dgm:cxn modelId="{F5F46319-3B53-482F-ABC9-EF4A59AB47BE}" type="presOf" srcId="{F9C17188-4983-4955-9FAC-08757511E55C}" destId="{ECA2365B-DA83-44C2-94FD-10503AD3BE1B}" srcOrd="0" destOrd="0" presId="urn:microsoft.com/office/officeart/2005/8/layout/list1"/>
    <dgm:cxn modelId="{737A571B-B843-45E4-8CD4-09F2F2095C4D}" srcId="{1A7CD3A6-B8CC-4F35-AA2C-6CB43301395C}" destId="{B4DD2330-80F9-4398-B490-022A49DB287D}" srcOrd="0" destOrd="0" parTransId="{E530C651-E198-4383-9895-07F69270EF0A}" sibTransId="{3065043A-A70F-4DDA-80C0-8B3040A3E194}"/>
    <dgm:cxn modelId="{D5818936-1F85-4848-9192-B43C4C9CA426}" type="presOf" srcId="{204002F3-EA46-4438-8B82-ABFBF47BCB28}" destId="{4FC9A78A-F75D-4C65-B25A-6960DA5435AF}" srcOrd="0" destOrd="0" presId="urn:microsoft.com/office/officeart/2005/8/layout/list1"/>
    <dgm:cxn modelId="{D5C1EB37-6E1D-44DD-B6C8-0633AE623A5A}" type="presOf" srcId="{B4DD2330-80F9-4398-B490-022A49DB287D}" destId="{1CA46C7F-9766-463D-A27E-7EC8572619C7}" srcOrd="0" destOrd="0" presId="urn:microsoft.com/office/officeart/2005/8/layout/list1"/>
    <dgm:cxn modelId="{D4A1B244-2A87-42B4-93C2-1BC3D51848E9}" type="presOf" srcId="{49EBCDBA-E7F8-47FF-91FD-CCFDA1E83974}" destId="{7D6766C4-9749-47EE-9CC1-C81ABE20CC52}" srcOrd="1" destOrd="0" presId="urn:microsoft.com/office/officeart/2005/8/layout/list1"/>
    <dgm:cxn modelId="{899FCE65-240C-471F-862C-41F259954406}" type="presOf" srcId="{0543C5FA-AF74-4444-8A5D-0B660DE06DFB}" destId="{7127862C-59F5-417E-8868-A63EF9347165}" srcOrd="1" destOrd="0" presId="urn:microsoft.com/office/officeart/2005/8/layout/list1"/>
    <dgm:cxn modelId="{AEA54D6A-5D80-4303-9881-5792923FCC83}" type="presOf" srcId="{0A077373-800C-46EE-8CB9-2B1AC446940A}" destId="{D8483A48-3F1A-46B5-9F3D-91B20C0A667C}" srcOrd="0" destOrd="0" presId="urn:microsoft.com/office/officeart/2005/8/layout/list1"/>
    <dgm:cxn modelId="{E470BD6A-58EB-4EB4-B6DF-7FCEFE656620}" srcId="{49EBCDBA-E7F8-47FF-91FD-CCFDA1E83974}" destId="{FE1CBDD8-A0CA-444C-BB11-C0644EE2794B}" srcOrd="0" destOrd="0" parTransId="{F6321D8E-866D-4903-9764-B97253825625}" sibTransId="{87EA1206-B53B-4512-B88E-989F6FE62FD7}"/>
    <dgm:cxn modelId="{E9364D4D-F5C0-4BF4-9917-1B2BD8B4DEA2}" type="presOf" srcId="{1A7CD3A6-B8CC-4F35-AA2C-6CB43301395C}" destId="{912A2EDB-AC73-40F0-95F9-0E2E62A531CA}" srcOrd="1" destOrd="0" presId="urn:microsoft.com/office/officeart/2005/8/layout/list1"/>
    <dgm:cxn modelId="{A6C84176-8A1A-43B3-B365-C9616963FFA8}" srcId="{F9C17188-4983-4955-9FAC-08757511E55C}" destId="{1A7CD3A6-B8CC-4F35-AA2C-6CB43301395C}" srcOrd="2" destOrd="0" parTransId="{F28FA450-73A2-42E0-B6FD-D70EC44E7DB8}" sibTransId="{0DBA0D67-4926-4256-B39C-1E726DF2F01C}"/>
    <dgm:cxn modelId="{7432EB83-7462-4472-9E54-11E04B535E8D}" type="presOf" srcId="{003570E1-69C6-40A4-9471-D60ABE63C578}" destId="{52E743B9-8EB3-4623-A0AD-996711FF0CCE}" srcOrd="0" destOrd="0" presId="urn:microsoft.com/office/officeart/2005/8/layout/list1"/>
    <dgm:cxn modelId="{F9021A8C-1D2D-4AC4-AFAF-8033D482CCFD}" srcId="{F9C17188-4983-4955-9FAC-08757511E55C}" destId="{49EBCDBA-E7F8-47FF-91FD-CCFDA1E83974}" srcOrd="0" destOrd="0" parTransId="{1135DA8B-275A-445B-8C44-8DD9DC08E088}" sibTransId="{7B2C5FDD-8CFE-4377-A262-856D98369E58}"/>
    <dgm:cxn modelId="{1A9D2C8F-8F16-4A85-8D0E-EC85190DB807}" type="presOf" srcId="{FE1CBDD8-A0CA-444C-BB11-C0644EE2794B}" destId="{BA006F69-BD5B-4FEB-9E4D-06E6D49C9208}" srcOrd="0" destOrd="0" presId="urn:microsoft.com/office/officeart/2005/8/layout/list1"/>
    <dgm:cxn modelId="{8DCD7F9B-8C8F-4AE5-98D3-56232D92ACE5}" srcId="{F9C17188-4983-4955-9FAC-08757511E55C}" destId="{0543C5FA-AF74-4444-8A5D-0B660DE06DFB}" srcOrd="3" destOrd="0" parTransId="{F3138780-3A85-41F0-ADFB-3A98992BBB1A}" sibTransId="{C2AB0C9D-F1EA-42C1-9BB3-DDE97C47E39C}"/>
    <dgm:cxn modelId="{F47CCB9D-31F9-41BF-B027-4D1B3F99EAAE}" srcId="{0543C5FA-AF74-4444-8A5D-0B660DE06DFB}" destId="{0A077373-800C-46EE-8CB9-2B1AC446940A}" srcOrd="0" destOrd="0" parTransId="{74E3416D-3B04-434D-ACDC-CC74C5A45DB6}" sibTransId="{42C3FD91-6B63-4EC1-A064-32A6397E46AD}"/>
    <dgm:cxn modelId="{BF508EBC-0964-478C-9289-F881E1813019}" srcId="{F9C17188-4983-4955-9FAC-08757511E55C}" destId="{204002F3-EA46-4438-8B82-ABFBF47BCB28}" srcOrd="1" destOrd="0" parTransId="{0E902186-E053-4DC0-B477-3EE27B8EFE09}" sibTransId="{71636551-F2DD-4C9F-81BA-A1F83CD6CC06}"/>
    <dgm:cxn modelId="{28BDDFBE-876D-4013-9912-65D8B3F6A9A2}" type="presOf" srcId="{204002F3-EA46-4438-8B82-ABFBF47BCB28}" destId="{8F366908-1167-4244-9F36-214E3B37165D}" srcOrd="1" destOrd="0" presId="urn:microsoft.com/office/officeart/2005/8/layout/list1"/>
    <dgm:cxn modelId="{30CAE3ED-80BE-4372-89D5-CF67A511E94F}" srcId="{204002F3-EA46-4438-8B82-ABFBF47BCB28}" destId="{003570E1-69C6-40A4-9471-D60ABE63C578}" srcOrd="0" destOrd="0" parTransId="{C930981F-2117-49D3-9625-F17162E2087B}" sibTransId="{BA3863DB-65C4-49EE-B5F0-BB3E8FE91243}"/>
    <dgm:cxn modelId="{E48696FA-BF22-4338-9277-8ECC21353013}" type="presOf" srcId="{49EBCDBA-E7F8-47FF-91FD-CCFDA1E83974}" destId="{B80D9D05-170C-48BE-874A-B9C329A708C6}" srcOrd="0" destOrd="0" presId="urn:microsoft.com/office/officeart/2005/8/layout/list1"/>
    <dgm:cxn modelId="{7F590F8D-EDD7-4F47-BCF7-8CC9C0600C14}" type="presParOf" srcId="{ECA2365B-DA83-44C2-94FD-10503AD3BE1B}" destId="{9688BBFE-A8B2-44C2-92A1-A767BCEDE11F}" srcOrd="0" destOrd="0" presId="urn:microsoft.com/office/officeart/2005/8/layout/list1"/>
    <dgm:cxn modelId="{2C66284D-8D14-46F9-82B8-B81E6812BA2C}" type="presParOf" srcId="{9688BBFE-A8B2-44C2-92A1-A767BCEDE11F}" destId="{B80D9D05-170C-48BE-874A-B9C329A708C6}" srcOrd="0" destOrd="0" presId="urn:microsoft.com/office/officeart/2005/8/layout/list1"/>
    <dgm:cxn modelId="{587DEF90-3BBA-4EE4-B6E4-76B9A13BEEA4}" type="presParOf" srcId="{9688BBFE-A8B2-44C2-92A1-A767BCEDE11F}" destId="{7D6766C4-9749-47EE-9CC1-C81ABE20CC52}" srcOrd="1" destOrd="0" presId="urn:microsoft.com/office/officeart/2005/8/layout/list1"/>
    <dgm:cxn modelId="{73333D76-C666-4818-AACD-ADD44D482A7F}" type="presParOf" srcId="{ECA2365B-DA83-44C2-94FD-10503AD3BE1B}" destId="{BA521E30-77A5-4A1C-B824-CA796EB03C9F}" srcOrd="1" destOrd="0" presId="urn:microsoft.com/office/officeart/2005/8/layout/list1"/>
    <dgm:cxn modelId="{39F48F63-E276-4BA1-8183-4D8F38F178EE}" type="presParOf" srcId="{ECA2365B-DA83-44C2-94FD-10503AD3BE1B}" destId="{BA006F69-BD5B-4FEB-9E4D-06E6D49C9208}" srcOrd="2" destOrd="0" presId="urn:microsoft.com/office/officeart/2005/8/layout/list1"/>
    <dgm:cxn modelId="{4E7B8101-911E-47AA-BAAF-60CB8559E69C}" type="presParOf" srcId="{ECA2365B-DA83-44C2-94FD-10503AD3BE1B}" destId="{57AAE38F-39DC-461C-926E-AA5D69C7C622}" srcOrd="3" destOrd="0" presId="urn:microsoft.com/office/officeart/2005/8/layout/list1"/>
    <dgm:cxn modelId="{E9F55DD8-B320-4C39-A8CA-FAFA3B36A6BF}" type="presParOf" srcId="{ECA2365B-DA83-44C2-94FD-10503AD3BE1B}" destId="{7088CE42-BCD1-45D7-B6F6-2ADCB10D5654}" srcOrd="4" destOrd="0" presId="urn:microsoft.com/office/officeart/2005/8/layout/list1"/>
    <dgm:cxn modelId="{720A371D-F253-47A9-83EB-2E64F54E0A31}" type="presParOf" srcId="{7088CE42-BCD1-45D7-B6F6-2ADCB10D5654}" destId="{4FC9A78A-F75D-4C65-B25A-6960DA5435AF}" srcOrd="0" destOrd="0" presId="urn:microsoft.com/office/officeart/2005/8/layout/list1"/>
    <dgm:cxn modelId="{50164249-4230-4D56-AF32-F9D634CD22E8}" type="presParOf" srcId="{7088CE42-BCD1-45D7-B6F6-2ADCB10D5654}" destId="{8F366908-1167-4244-9F36-214E3B37165D}" srcOrd="1" destOrd="0" presId="urn:microsoft.com/office/officeart/2005/8/layout/list1"/>
    <dgm:cxn modelId="{B0CF8B10-DBED-4AF2-8E28-2489E33BA36F}" type="presParOf" srcId="{ECA2365B-DA83-44C2-94FD-10503AD3BE1B}" destId="{A2BB5E13-A66E-43EA-95B4-FDA330CD8744}" srcOrd="5" destOrd="0" presId="urn:microsoft.com/office/officeart/2005/8/layout/list1"/>
    <dgm:cxn modelId="{BCC9C3B7-7CC9-44B2-959C-68781F551ACB}" type="presParOf" srcId="{ECA2365B-DA83-44C2-94FD-10503AD3BE1B}" destId="{52E743B9-8EB3-4623-A0AD-996711FF0CCE}" srcOrd="6" destOrd="0" presId="urn:microsoft.com/office/officeart/2005/8/layout/list1"/>
    <dgm:cxn modelId="{B0C03EAE-D659-45B5-A08E-0CF4F4955672}" type="presParOf" srcId="{ECA2365B-DA83-44C2-94FD-10503AD3BE1B}" destId="{92A8B0F5-73A2-42E6-BADB-4CE028B60CF6}" srcOrd="7" destOrd="0" presId="urn:microsoft.com/office/officeart/2005/8/layout/list1"/>
    <dgm:cxn modelId="{75669BA9-39FB-4C63-95C5-64567E6CF2BF}" type="presParOf" srcId="{ECA2365B-DA83-44C2-94FD-10503AD3BE1B}" destId="{AF77FF4C-34CD-4FF5-B0C7-5BFDF3FC2D1B}" srcOrd="8" destOrd="0" presId="urn:microsoft.com/office/officeart/2005/8/layout/list1"/>
    <dgm:cxn modelId="{4DC7CE1C-864C-41DB-B5DC-0682AC99C9A6}" type="presParOf" srcId="{AF77FF4C-34CD-4FF5-B0C7-5BFDF3FC2D1B}" destId="{36A9AEB2-68F2-44F2-A917-5F32E3E14CA4}" srcOrd="0" destOrd="0" presId="urn:microsoft.com/office/officeart/2005/8/layout/list1"/>
    <dgm:cxn modelId="{DE2642DB-08AE-4D23-AB84-4581099A1024}" type="presParOf" srcId="{AF77FF4C-34CD-4FF5-B0C7-5BFDF3FC2D1B}" destId="{912A2EDB-AC73-40F0-95F9-0E2E62A531CA}" srcOrd="1" destOrd="0" presId="urn:microsoft.com/office/officeart/2005/8/layout/list1"/>
    <dgm:cxn modelId="{19CC61A0-0455-4652-B112-F602E0EAD770}" type="presParOf" srcId="{ECA2365B-DA83-44C2-94FD-10503AD3BE1B}" destId="{823CCBD7-887D-4801-BC87-B8DB9D94922A}" srcOrd="9" destOrd="0" presId="urn:microsoft.com/office/officeart/2005/8/layout/list1"/>
    <dgm:cxn modelId="{B48370E4-05AD-408F-8A4E-888787E0868F}" type="presParOf" srcId="{ECA2365B-DA83-44C2-94FD-10503AD3BE1B}" destId="{1CA46C7F-9766-463D-A27E-7EC8572619C7}" srcOrd="10" destOrd="0" presId="urn:microsoft.com/office/officeart/2005/8/layout/list1"/>
    <dgm:cxn modelId="{2EBC1E0D-D0D6-4B6B-8720-CB426DF7C8D8}" type="presParOf" srcId="{ECA2365B-DA83-44C2-94FD-10503AD3BE1B}" destId="{F260AD31-6B81-4B55-B9AD-48BB781ED16C}" srcOrd="11" destOrd="0" presId="urn:microsoft.com/office/officeart/2005/8/layout/list1"/>
    <dgm:cxn modelId="{963DB0E6-4463-4CEF-9FC8-BEB43F36FA9F}" type="presParOf" srcId="{ECA2365B-DA83-44C2-94FD-10503AD3BE1B}" destId="{D3BB95D6-CB3F-4DE9-9878-09DF318D2BF1}" srcOrd="12" destOrd="0" presId="urn:microsoft.com/office/officeart/2005/8/layout/list1"/>
    <dgm:cxn modelId="{AAA104F4-044D-4583-AF5A-CD1F51408DDF}" type="presParOf" srcId="{D3BB95D6-CB3F-4DE9-9878-09DF318D2BF1}" destId="{5CDAD97D-A4D9-43FF-9C9E-88CF22147F6A}" srcOrd="0" destOrd="0" presId="urn:microsoft.com/office/officeart/2005/8/layout/list1"/>
    <dgm:cxn modelId="{BDCEADD4-9426-4DA2-9EB1-FD60966B0AF3}" type="presParOf" srcId="{D3BB95D6-CB3F-4DE9-9878-09DF318D2BF1}" destId="{7127862C-59F5-417E-8868-A63EF9347165}" srcOrd="1" destOrd="0" presId="urn:microsoft.com/office/officeart/2005/8/layout/list1"/>
    <dgm:cxn modelId="{277B572E-CEE6-4FE8-8D0F-56FDFAEF66A1}" type="presParOf" srcId="{ECA2365B-DA83-44C2-94FD-10503AD3BE1B}" destId="{B0D0659C-6CC1-4D3D-8B8F-5252306C7663}" srcOrd="13" destOrd="0" presId="urn:microsoft.com/office/officeart/2005/8/layout/list1"/>
    <dgm:cxn modelId="{B6CEC533-9459-4338-BB4C-AF4601FC2FCD}" type="presParOf" srcId="{ECA2365B-DA83-44C2-94FD-10503AD3BE1B}" destId="{D8483A48-3F1A-46B5-9F3D-91B20C0A667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1E2A9-3EB0-44DA-8C32-E43D9F8FE6FC}">
      <dsp:nvSpPr>
        <dsp:cNvPr id="0" name=""/>
        <dsp:cNvSpPr/>
      </dsp:nvSpPr>
      <dsp:spPr>
        <a:xfrm>
          <a:off x="2087" y="428715"/>
          <a:ext cx="3316643" cy="30458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Hypothesis</a:t>
          </a:r>
          <a:r>
            <a:rPr lang="en-US" sz="2900" kern="1200"/>
            <a:t>: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Rectangular fin will dissipate the most heat in the given boundary box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Cylindrical fin will dissipate more heat per unit mass</a:t>
          </a:r>
        </a:p>
      </dsp:txBody>
      <dsp:txXfrm>
        <a:off x="91297" y="517925"/>
        <a:ext cx="3138223" cy="2867446"/>
      </dsp:txXfrm>
    </dsp:sp>
    <dsp:sp modelId="{3FE0047F-3BD2-435F-903B-B97FAD9E6319}">
      <dsp:nvSpPr>
        <dsp:cNvPr id="0" name=""/>
        <dsp:cNvSpPr/>
      </dsp:nvSpPr>
      <dsp:spPr>
        <a:xfrm>
          <a:off x="3826376" y="1322169"/>
          <a:ext cx="1076206" cy="12589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826376" y="1573961"/>
        <a:ext cx="753344" cy="755374"/>
      </dsp:txXfrm>
    </dsp:sp>
    <dsp:sp modelId="{A0788D87-AD5F-47E5-BF5C-8202290D3D4B}">
      <dsp:nvSpPr>
        <dsp:cNvPr id="0" name=""/>
        <dsp:cNvSpPr/>
      </dsp:nvSpPr>
      <dsp:spPr>
        <a:xfrm>
          <a:off x="5349309" y="428715"/>
          <a:ext cx="5076444" cy="30458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Assumptions:</a:t>
          </a:r>
          <a:endParaRPr lang="en-US" sz="29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i="0" kern="1200"/>
            <a:t>Radiation is negligible.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i="0" kern="1200"/>
            <a:t>No internal heat generation occurs.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i="0" kern="1200"/>
            <a:t>Steady-state heat transfer is reached.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i="0" kern="1200"/>
            <a:t>Bottom &amp; sides of the fin base are perfectly insulated.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i="0" kern="1200"/>
            <a:t>1D heat flow.</a:t>
          </a:r>
        </a:p>
      </dsp:txBody>
      <dsp:txXfrm>
        <a:off x="5438519" y="517925"/>
        <a:ext cx="4898024" cy="2867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0D7C8-E578-4BF7-B9C8-602E22C532EB}">
      <dsp:nvSpPr>
        <dsp:cNvPr id="0" name=""/>
        <dsp:cNvSpPr/>
      </dsp:nvSpPr>
      <dsp:spPr>
        <a:xfrm>
          <a:off x="3704" y="64775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Aluminum blocks</a:t>
          </a:r>
          <a:endParaRPr lang="en-US" sz="2200" kern="1200"/>
        </a:p>
      </dsp:txBody>
      <dsp:txXfrm>
        <a:off x="3704" y="647758"/>
        <a:ext cx="2005985" cy="1203591"/>
      </dsp:txXfrm>
    </dsp:sp>
    <dsp:sp modelId="{8F8F65BE-4836-4317-AC1D-4F53402C32A2}">
      <dsp:nvSpPr>
        <dsp:cNvPr id="0" name=""/>
        <dsp:cNvSpPr/>
      </dsp:nvSpPr>
      <dsp:spPr>
        <a:xfrm>
          <a:off x="2210289" y="64775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Heater </a:t>
          </a:r>
          <a:endParaRPr lang="en-US" sz="2200" i="0" kern="1200">
            <a:latin typeface="Georgia Pro Light"/>
          </a:endParaRPr>
        </a:p>
      </dsp:txBody>
      <dsp:txXfrm>
        <a:off x="2210289" y="647758"/>
        <a:ext cx="2005985" cy="1203591"/>
      </dsp:txXfrm>
    </dsp:sp>
    <dsp:sp modelId="{573D699D-24E7-4EA4-ABD7-D85764613729}">
      <dsp:nvSpPr>
        <dsp:cNvPr id="0" name=""/>
        <dsp:cNvSpPr/>
      </dsp:nvSpPr>
      <dsp:spPr>
        <a:xfrm>
          <a:off x="4416873" y="64775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>
              <a:latin typeface="Georgia Pro Light"/>
            </a:rPr>
            <a:t>Blower</a:t>
          </a:r>
          <a:r>
            <a:rPr lang="en-US" sz="2200" i="1" kern="1200"/>
            <a:t> box</a:t>
          </a:r>
          <a:endParaRPr lang="en-US" sz="2200" kern="1200"/>
        </a:p>
      </dsp:txBody>
      <dsp:txXfrm>
        <a:off x="4416873" y="647758"/>
        <a:ext cx="2005985" cy="1203591"/>
      </dsp:txXfrm>
    </dsp:sp>
    <dsp:sp modelId="{A73F7C0A-A828-4C01-8720-A5F6C01233A5}">
      <dsp:nvSpPr>
        <dsp:cNvPr id="0" name=""/>
        <dsp:cNvSpPr/>
      </dsp:nvSpPr>
      <dsp:spPr>
        <a:xfrm>
          <a:off x="6623457" y="64775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Thermocouples</a:t>
          </a:r>
          <a:endParaRPr lang="en-US" sz="2200" kern="1200"/>
        </a:p>
      </dsp:txBody>
      <dsp:txXfrm>
        <a:off x="6623457" y="647758"/>
        <a:ext cx="2005985" cy="1203591"/>
      </dsp:txXfrm>
    </dsp:sp>
    <dsp:sp modelId="{59CBB26A-4432-4B77-93E1-3DB852456680}">
      <dsp:nvSpPr>
        <dsp:cNvPr id="0" name=""/>
        <dsp:cNvSpPr/>
      </dsp:nvSpPr>
      <dsp:spPr>
        <a:xfrm>
          <a:off x="8830041" y="64775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IR camera</a:t>
          </a:r>
          <a:endParaRPr lang="en-US" sz="2200" kern="1200"/>
        </a:p>
      </dsp:txBody>
      <dsp:txXfrm>
        <a:off x="8830041" y="647758"/>
        <a:ext cx="2005985" cy="1203591"/>
      </dsp:txXfrm>
    </dsp:sp>
    <dsp:sp modelId="{05339121-E06A-400B-BFEC-7C6FEEC7020C}">
      <dsp:nvSpPr>
        <dsp:cNvPr id="0" name=""/>
        <dsp:cNvSpPr/>
      </dsp:nvSpPr>
      <dsp:spPr>
        <a:xfrm>
          <a:off x="3704" y="205194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Mill</a:t>
          </a:r>
          <a:endParaRPr lang="en-US" sz="2200" kern="1200"/>
        </a:p>
      </dsp:txBody>
      <dsp:txXfrm>
        <a:off x="3704" y="2051948"/>
        <a:ext cx="2005985" cy="1203591"/>
      </dsp:txXfrm>
    </dsp:sp>
    <dsp:sp modelId="{F1075776-914E-4622-AFFD-842E0044C7E2}">
      <dsp:nvSpPr>
        <dsp:cNvPr id="0" name=""/>
        <dsp:cNvSpPr/>
      </dsp:nvSpPr>
      <dsp:spPr>
        <a:xfrm>
          <a:off x="2210289" y="205194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>
              <a:latin typeface="Georgia Pro Light"/>
            </a:rPr>
            <a:t>Lathe</a:t>
          </a:r>
          <a:endParaRPr lang="en-US" sz="2200" i="1" kern="1200"/>
        </a:p>
      </dsp:txBody>
      <dsp:txXfrm>
        <a:off x="2210289" y="2051948"/>
        <a:ext cx="2005985" cy="1203591"/>
      </dsp:txXfrm>
    </dsp:sp>
    <dsp:sp modelId="{1A57EF19-5D7C-4A58-9891-A383A097A5B7}">
      <dsp:nvSpPr>
        <dsp:cNvPr id="0" name=""/>
        <dsp:cNvSpPr/>
      </dsp:nvSpPr>
      <dsp:spPr>
        <a:xfrm>
          <a:off x="4416873" y="205194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Insulation</a:t>
          </a:r>
          <a:endParaRPr lang="en-US" sz="2200" kern="1200"/>
        </a:p>
      </dsp:txBody>
      <dsp:txXfrm>
        <a:off x="4416873" y="2051948"/>
        <a:ext cx="2005985" cy="1203591"/>
      </dsp:txXfrm>
    </dsp:sp>
    <dsp:sp modelId="{2ED1DA25-662F-4FCB-A75F-EC97A9DEB0B6}">
      <dsp:nvSpPr>
        <dsp:cNvPr id="0" name=""/>
        <dsp:cNvSpPr/>
      </dsp:nvSpPr>
      <dsp:spPr>
        <a:xfrm>
          <a:off x="6623457" y="205194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/>
            <a:t>Black paint</a:t>
          </a:r>
          <a:endParaRPr lang="en-US" sz="2200" kern="1200"/>
        </a:p>
      </dsp:txBody>
      <dsp:txXfrm>
        <a:off x="6623457" y="2051948"/>
        <a:ext cx="2005985" cy="1203591"/>
      </dsp:txXfrm>
    </dsp:sp>
    <dsp:sp modelId="{0226F53A-3B6E-451B-875F-57843AC8D767}">
      <dsp:nvSpPr>
        <dsp:cNvPr id="0" name=""/>
        <dsp:cNvSpPr/>
      </dsp:nvSpPr>
      <dsp:spPr>
        <a:xfrm>
          <a:off x="8830041" y="2051948"/>
          <a:ext cx="2005985" cy="12035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1" kern="1200"/>
            <a:t>Anemometer</a:t>
          </a:r>
          <a:endParaRPr lang="en-US" sz="2200" i="1" kern="1200"/>
        </a:p>
      </dsp:txBody>
      <dsp:txXfrm>
        <a:off x="8830041" y="2051948"/>
        <a:ext cx="2005985" cy="12035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1613E-0028-4D58-8D88-904B386860B4}">
      <dsp:nvSpPr>
        <dsp:cNvPr id="0" name=""/>
        <dsp:cNvSpPr/>
      </dsp:nvSpPr>
      <dsp:spPr>
        <a:xfrm>
          <a:off x="0" y="1383037"/>
          <a:ext cx="10771970" cy="184405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C169FF-5536-4C09-B05E-562686B56A8A}">
      <dsp:nvSpPr>
        <dsp:cNvPr id="0" name=""/>
        <dsp:cNvSpPr/>
      </dsp:nvSpPr>
      <dsp:spPr>
        <a:xfrm>
          <a:off x="4852" y="0"/>
          <a:ext cx="2333751" cy="18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1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Set up airflow</a:t>
          </a:r>
          <a:r>
            <a:rPr lang="en-US" sz="1800" kern="1200"/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/>
            <a:t>Position the blower box directly next to the fin array to simulate forced convection across the surface.</a:t>
          </a:r>
          <a:endParaRPr lang="en-US" sz="1400" kern="1200"/>
        </a:p>
      </dsp:txBody>
      <dsp:txXfrm>
        <a:off x="4852" y="0"/>
        <a:ext cx="2333751" cy="1844050"/>
      </dsp:txXfrm>
    </dsp:sp>
    <dsp:sp modelId="{67190978-7D8A-409A-8744-838FA3196F53}">
      <dsp:nvSpPr>
        <dsp:cNvPr id="0" name=""/>
        <dsp:cNvSpPr/>
      </dsp:nvSpPr>
      <dsp:spPr>
        <a:xfrm>
          <a:off x="941221" y="2074556"/>
          <a:ext cx="461012" cy="461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989EF-5480-4322-AF9B-AD99E34C8CCA}">
      <dsp:nvSpPr>
        <dsp:cNvPr id="0" name=""/>
        <dsp:cNvSpPr/>
      </dsp:nvSpPr>
      <dsp:spPr>
        <a:xfrm>
          <a:off x="2455291" y="2766075"/>
          <a:ext cx="2333751" cy="18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1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Prepare sensors</a:t>
          </a:r>
          <a:endParaRPr lang="en-US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/>
            <a:t>Insert thermocouples at the base and tip of the fin to record temperature differences accurately. 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/>
            <a:t>Connect them to LabVIEW for real-time data monitoring.</a:t>
          </a:r>
          <a:endParaRPr lang="en-US" sz="1400" kern="1200"/>
        </a:p>
      </dsp:txBody>
      <dsp:txXfrm>
        <a:off x="2455291" y="2766075"/>
        <a:ext cx="2333751" cy="1844050"/>
      </dsp:txXfrm>
    </dsp:sp>
    <dsp:sp modelId="{7AA79EA2-C86D-4454-A8F8-8CB663D0DA38}">
      <dsp:nvSpPr>
        <dsp:cNvPr id="0" name=""/>
        <dsp:cNvSpPr/>
      </dsp:nvSpPr>
      <dsp:spPr>
        <a:xfrm>
          <a:off x="3391661" y="2074556"/>
          <a:ext cx="461012" cy="461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E8FBD-7F0B-45E1-8AA5-F6FD19B3C5FC}">
      <dsp:nvSpPr>
        <dsp:cNvPr id="0" name=""/>
        <dsp:cNvSpPr/>
      </dsp:nvSpPr>
      <dsp:spPr>
        <a:xfrm>
          <a:off x="4905730" y="0"/>
          <a:ext cx="2333751" cy="18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1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Configure power input</a:t>
          </a:r>
          <a:endParaRPr lang="en-US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/>
            <a:t>Connect a wattmeter to the </a:t>
          </a:r>
          <a:r>
            <a:rPr lang="en-US" sz="1400" i="1" kern="1200" err="1"/>
            <a:t>powerstat</a:t>
          </a:r>
          <a:r>
            <a:rPr lang="en-US" sz="1400" i="1" kern="1200"/>
            <a:t>, ensuring a measurable power supply.</a:t>
          </a:r>
          <a:endParaRPr lang="en-US" sz="1400" kern="1200"/>
        </a:p>
      </dsp:txBody>
      <dsp:txXfrm>
        <a:off x="4905730" y="0"/>
        <a:ext cx="2333751" cy="1844050"/>
      </dsp:txXfrm>
    </dsp:sp>
    <dsp:sp modelId="{DBFEB7AD-5637-4764-93CB-535BA3435A8D}">
      <dsp:nvSpPr>
        <dsp:cNvPr id="0" name=""/>
        <dsp:cNvSpPr/>
      </dsp:nvSpPr>
      <dsp:spPr>
        <a:xfrm>
          <a:off x="5842100" y="2074556"/>
          <a:ext cx="461012" cy="461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86534E-AD5E-470C-81E7-2379653EE327}">
      <dsp:nvSpPr>
        <dsp:cNvPr id="0" name=""/>
        <dsp:cNvSpPr/>
      </dsp:nvSpPr>
      <dsp:spPr>
        <a:xfrm>
          <a:off x="7356170" y="2766075"/>
          <a:ext cx="2333751" cy="184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1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Calculate power input</a:t>
          </a:r>
          <a:endParaRPr lang="en-US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i="1" kern="1200"/>
            <a:t>Use the wattmeter readings to determine the constant electrical power being supplied to the fin base</a:t>
          </a:r>
          <a:endParaRPr lang="en-US" sz="1400" kern="1200"/>
        </a:p>
      </dsp:txBody>
      <dsp:txXfrm>
        <a:off x="7356170" y="2766075"/>
        <a:ext cx="2333751" cy="1844050"/>
      </dsp:txXfrm>
    </dsp:sp>
    <dsp:sp modelId="{EF93E969-759A-4EE2-AAC8-A22E2DBA9814}">
      <dsp:nvSpPr>
        <dsp:cNvPr id="0" name=""/>
        <dsp:cNvSpPr/>
      </dsp:nvSpPr>
      <dsp:spPr>
        <a:xfrm>
          <a:off x="8292539" y="2074556"/>
          <a:ext cx="461012" cy="461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7023A-DA0E-4559-9468-05BDBDFB73CD}">
      <dsp:nvSpPr>
        <dsp:cNvPr id="0" name=""/>
        <dsp:cNvSpPr/>
      </dsp:nvSpPr>
      <dsp:spPr>
        <a:xfrm>
          <a:off x="0" y="1400733"/>
          <a:ext cx="10604823" cy="186764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DB256-CC97-49C1-BA94-C5B2430A2C96}">
      <dsp:nvSpPr>
        <dsp:cNvPr id="0" name=""/>
        <dsp:cNvSpPr/>
      </dsp:nvSpPr>
      <dsp:spPr>
        <a:xfrm>
          <a:off x="4776" y="0"/>
          <a:ext cx="2297539" cy="1867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Heat the system</a:t>
          </a: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i="1" kern="1200"/>
            <a:t>Activate the electrical heater and allow the system to reach steady-state conditions before taking any measurements.</a:t>
          </a:r>
          <a:endParaRPr lang="en-US" sz="1300" kern="1200"/>
        </a:p>
      </dsp:txBody>
      <dsp:txXfrm>
        <a:off x="4776" y="0"/>
        <a:ext cx="2297539" cy="1867644"/>
      </dsp:txXfrm>
    </dsp:sp>
    <dsp:sp modelId="{775CBDC8-9107-4EEE-AC05-C73DE1F21839}">
      <dsp:nvSpPr>
        <dsp:cNvPr id="0" name=""/>
        <dsp:cNvSpPr/>
      </dsp:nvSpPr>
      <dsp:spPr>
        <a:xfrm>
          <a:off x="920090" y="2101100"/>
          <a:ext cx="466911" cy="466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9A6F9-30F2-4B58-AA7F-4FA9EA7DE355}">
      <dsp:nvSpPr>
        <dsp:cNvPr id="0" name=""/>
        <dsp:cNvSpPr/>
      </dsp:nvSpPr>
      <dsp:spPr>
        <a:xfrm>
          <a:off x="2417192" y="2801467"/>
          <a:ext cx="2297539" cy="1867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Record data</a:t>
          </a: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i="1" kern="1200"/>
            <a:t>Monitor and log temperature readings continuously once steady state is achieved. Confirm stability in measurements before finalizing data.</a:t>
          </a:r>
          <a:endParaRPr lang="en-US" sz="1300" kern="1200"/>
        </a:p>
      </dsp:txBody>
      <dsp:txXfrm>
        <a:off x="2417192" y="2801467"/>
        <a:ext cx="2297539" cy="1867644"/>
      </dsp:txXfrm>
    </dsp:sp>
    <dsp:sp modelId="{8C099B4D-6172-41A3-B2C7-816AE46D130C}">
      <dsp:nvSpPr>
        <dsp:cNvPr id="0" name=""/>
        <dsp:cNvSpPr/>
      </dsp:nvSpPr>
      <dsp:spPr>
        <a:xfrm>
          <a:off x="3332506" y="2101100"/>
          <a:ext cx="466911" cy="466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5BD3B-EFA7-47F4-B36F-165B480481E4}">
      <dsp:nvSpPr>
        <dsp:cNvPr id="0" name=""/>
        <dsp:cNvSpPr/>
      </dsp:nvSpPr>
      <dsp:spPr>
        <a:xfrm>
          <a:off x="4829608" y="0"/>
          <a:ext cx="2297539" cy="1867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Capture visual data</a:t>
          </a: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i="1" kern="1200"/>
            <a:t>Use the IR camera to take thermal images of the fin surface to visualize temperature gradients and heat dissipation patterns.</a:t>
          </a:r>
          <a:endParaRPr lang="en-US" sz="1300" kern="1200"/>
        </a:p>
      </dsp:txBody>
      <dsp:txXfrm>
        <a:off x="4829608" y="0"/>
        <a:ext cx="2297539" cy="1867644"/>
      </dsp:txXfrm>
    </dsp:sp>
    <dsp:sp modelId="{70173C63-1DF4-433B-A845-BD807AB3C2F5}">
      <dsp:nvSpPr>
        <dsp:cNvPr id="0" name=""/>
        <dsp:cNvSpPr/>
      </dsp:nvSpPr>
      <dsp:spPr>
        <a:xfrm>
          <a:off x="5744922" y="2101100"/>
          <a:ext cx="466911" cy="466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CF612-CBCF-4A3E-BDAF-037ECBCC814E}">
      <dsp:nvSpPr>
        <dsp:cNvPr id="0" name=""/>
        <dsp:cNvSpPr/>
      </dsp:nvSpPr>
      <dsp:spPr>
        <a:xfrm>
          <a:off x="7242024" y="2801467"/>
          <a:ext cx="2297539" cy="1867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Repeat for all geometries</a:t>
          </a: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i="1" kern="1200"/>
            <a:t>Perform the same procedure for each fin shape (rectangular, cylindrical, conical), maintaining identical test conditions for consistency.</a:t>
          </a:r>
          <a:endParaRPr lang="en-US" sz="1300" kern="1200"/>
        </a:p>
      </dsp:txBody>
      <dsp:txXfrm>
        <a:off x="7242024" y="2801467"/>
        <a:ext cx="2297539" cy="1867644"/>
      </dsp:txXfrm>
    </dsp:sp>
    <dsp:sp modelId="{06F8AB04-E741-4517-B2B6-5151718B55F3}">
      <dsp:nvSpPr>
        <dsp:cNvPr id="0" name=""/>
        <dsp:cNvSpPr/>
      </dsp:nvSpPr>
      <dsp:spPr>
        <a:xfrm>
          <a:off x="8157338" y="2101100"/>
          <a:ext cx="466911" cy="466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06F69-BD5B-4FEB-9E4D-06E6D49C9208}">
      <dsp:nvSpPr>
        <dsp:cNvPr id="0" name=""/>
        <dsp:cNvSpPr/>
      </dsp:nvSpPr>
      <dsp:spPr>
        <a:xfrm>
          <a:off x="0" y="383461"/>
          <a:ext cx="10427840" cy="590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316" tIns="312420" rIns="8093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kern="1200"/>
            <a:t>Find the heat loss through the base material to isolate the heat being transferred through the fins alone.</a:t>
          </a:r>
          <a:endParaRPr lang="en-US" sz="1500" kern="1200"/>
        </a:p>
      </dsp:txBody>
      <dsp:txXfrm>
        <a:off x="0" y="383461"/>
        <a:ext cx="10427840" cy="590625"/>
      </dsp:txXfrm>
    </dsp:sp>
    <dsp:sp modelId="{7D6766C4-9749-47EE-9CC1-C81ABE20CC52}">
      <dsp:nvSpPr>
        <dsp:cNvPr id="0" name=""/>
        <dsp:cNvSpPr/>
      </dsp:nvSpPr>
      <dsp:spPr>
        <a:xfrm>
          <a:off x="521392" y="162061"/>
          <a:ext cx="729948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903" tIns="0" rIns="27590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Determine thermal resistance of the heated base plate</a:t>
          </a:r>
          <a:endParaRPr lang="en-US" sz="1500" kern="1200"/>
        </a:p>
      </dsp:txBody>
      <dsp:txXfrm>
        <a:off x="543008" y="183677"/>
        <a:ext cx="7256256" cy="399568"/>
      </dsp:txXfrm>
    </dsp:sp>
    <dsp:sp modelId="{52E743B9-8EB3-4623-A0AD-996711FF0CCE}">
      <dsp:nvSpPr>
        <dsp:cNvPr id="0" name=""/>
        <dsp:cNvSpPr/>
      </dsp:nvSpPr>
      <dsp:spPr>
        <a:xfrm>
          <a:off x="0" y="1276486"/>
          <a:ext cx="1042784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316" tIns="312420" rIns="8093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kern="1200"/>
            <a:t>Use known surface temperatures and heat input to estimate the convection coefficient between the fin surfaces and the air.</a:t>
          </a:r>
          <a:endParaRPr lang="en-US" sz="1500" kern="1200"/>
        </a:p>
      </dsp:txBody>
      <dsp:txXfrm>
        <a:off x="0" y="1276486"/>
        <a:ext cx="10427840" cy="756000"/>
      </dsp:txXfrm>
    </dsp:sp>
    <dsp:sp modelId="{8F366908-1167-4244-9F36-214E3B37165D}">
      <dsp:nvSpPr>
        <dsp:cNvPr id="0" name=""/>
        <dsp:cNvSpPr/>
      </dsp:nvSpPr>
      <dsp:spPr>
        <a:xfrm>
          <a:off x="521392" y="1055086"/>
          <a:ext cx="729948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903" tIns="0" rIns="27590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Calculate the convective heat transfer coefficient</a:t>
          </a:r>
          <a:endParaRPr lang="en-US" sz="1500" kern="1200"/>
        </a:p>
      </dsp:txBody>
      <dsp:txXfrm>
        <a:off x="543008" y="1076702"/>
        <a:ext cx="7256256" cy="399568"/>
      </dsp:txXfrm>
    </dsp:sp>
    <dsp:sp modelId="{1CA46C7F-9766-463D-A27E-7EC8572619C7}">
      <dsp:nvSpPr>
        <dsp:cNvPr id="0" name=""/>
        <dsp:cNvSpPr/>
      </dsp:nvSpPr>
      <dsp:spPr>
        <a:xfrm>
          <a:off x="0" y="2334886"/>
          <a:ext cx="10427840" cy="590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316" tIns="312420" rIns="8093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kern="1200"/>
            <a:t>Using the base and tip temperatures recorded by thermocouples, calculate R(fin)</a:t>
          </a:r>
          <a:endParaRPr lang="en-US" sz="1500" kern="1200"/>
        </a:p>
      </dsp:txBody>
      <dsp:txXfrm>
        <a:off x="0" y="2334886"/>
        <a:ext cx="10427840" cy="590625"/>
      </dsp:txXfrm>
    </dsp:sp>
    <dsp:sp modelId="{912A2EDB-AC73-40F0-95F9-0E2E62A531CA}">
      <dsp:nvSpPr>
        <dsp:cNvPr id="0" name=""/>
        <dsp:cNvSpPr/>
      </dsp:nvSpPr>
      <dsp:spPr>
        <a:xfrm>
          <a:off x="521392" y="2113486"/>
          <a:ext cx="729948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903" tIns="0" rIns="27590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Measure the thermal resistance of each fin geometry</a:t>
          </a:r>
          <a:endParaRPr lang="en-US" sz="1500" kern="1200"/>
        </a:p>
      </dsp:txBody>
      <dsp:txXfrm>
        <a:off x="543008" y="2135102"/>
        <a:ext cx="7256256" cy="399568"/>
      </dsp:txXfrm>
    </dsp:sp>
    <dsp:sp modelId="{D8483A48-3F1A-46B5-9F3D-91B20C0A667C}">
      <dsp:nvSpPr>
        <dsp:cNvPr id="0" name=""/>
        <dsp:cNvSpPr/>
      </dsp:nvSpPr>
      <dsp:spPr>
        <a:xfrm>
          <a:off x="0" y="3227911"/>
          <a:ext cx="1042784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316" tIns="312420" rIns="8093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kern="1200"/>
            <a:t>Compute fin efficiency </a:t>
          </a:r>
          <a:r>
            <a:rPr lang="el-GR" sz="1500" i="1" kern="1200"/>
            <a:t>η</a:t>
          </a:r>
          <a:r>
            <a:rPr lang="en-US" sz="1500" i="1" kern="1200"/>
            <a:t> for each shape, accounting for non-ideal losses. Higher efficiency implies more heat is transferred relative to a perfectly conducting fin.</a:t>
          </a:r>
          <a:endParaRPr lang="en-US" sz="1500" kern="1200"/>
        </a:p>
      </dsp:txBody>
      <dsp:txXfrm>
        <a:off x="0" y="3227911"/>
        <a:ext cx="10427840" cy="756000"/>
      </dsp:txXfrm>
    </dsp:sp>
    <dsp:sp modelId="{7127862C-59F5-417E-8868-A63EF9347165}">
      <dsp:nvSpPr>
        <dsp:cNvPr id="0" name=""/>
        <dsp:cNvSpPr/>
      </dsp:nvSpPr>
      <dsp:spPr>
        <a:xfrm>
          <a:off x="521392" y="3006511"/>
          <a:ext cx="729948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903" tIns="0" rIns="27590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Determine fin efficiency</a:t>
          </a:r>
          <a:r>
            <a:rPr lang="en-US" sz="1500" kern="1200"/>
            <a:t> </a:t>
          </a:r>
        </a:p>
      </dsp:txBody>
      <dsp:txXfrm>
        <a:off x="543008" y="3028127"/>
        <a:ext cx="7256256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69544-1AE5-4F81-B976-9ABA5A1CD13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519EF-DD5F-4F4E-B53F-97374A97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9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19EF-DD5F-4F4E-B53F-97374A972B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8002-315D-49B1-B10F-137139C4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896" y="1122363"/>
            <a:ext cx="7276733" cy="3381398"/>
          </a:xfrm>
        </p:spPr>
        <p:txBody>
          <a:bodyPr anchor="b">
            <a:normAutofit/>
          </a:bodyPr>
          <a:lstStyle>
            <a:lvl1pPr algn="l">
              <a:defRPr sz="4800" cap="none" spc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35E0-4D9C-4DCA-8569-64503C5DC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894" y="4612942"/>
            <a:ext cx="7276733" cy="1181683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83B68-70CF-4A98-948C-6EA4BD68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2EF9-7F83-4AD3-B3F6-B9D4618D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B751B-3464-41CD-B728-A72BB191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7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FD42-94A9-4345-AF38-7D562B50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C458-A63B-4032-B4EC-732DAC18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55B5-7F2F-408B-800D-92CB34B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03412-EA6B-43CA-8B3A-F502587C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6E9EE-F895-4ECE-B4B2-586D65ED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3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193F-AFAD-4A9A-B0EF-530DFB19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876299"/>
            <a:ext cx="7876722" cy="37131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1BBE4-9FC1-4F89-B120-1C49D816F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46170"/>
            <a:ext cx="6781301" cy="104845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30A6B-E3FD-4920-8128-C263CA1D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6B85-0649-47DB-AD69-458D8F60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25931-A293-42E9-BDF5-B2AE121D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2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5262B-ECD6-47BB-A6F1-92A6033E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B8779-51E9-44D1-9F7B-28F3C6D3C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474" y="2080517"/>
            <a:ext cx="4970124" cy="3977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E8BFB-5295-4C5E-9CB1-E276E9D0E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899" y="2080517"/>
            <a:ext cx="4970124" cy="3977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E22BF-1819-4301-B699-EF5A2F4D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0A2DF-39DE-49C3-A213-3E8423C7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5D3A8-238B-4A68-A9F9-672D2F06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6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D468-D010-4225-B024-DCEF543B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1955"/>
            <a:ext cx="10441236" cy="13983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D60A0-FCAB-425A-9ECD-94CDE4F4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926" y="1983242"/>
            <a:ext cx="5007110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F986B-07CB-4FB0-9419-2AAB318B8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063" y="2813959"/>
            <a:ext cx="5007110" cy="32439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9D784-7968-4E8B-B704-E42EE8F18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9255" y="1983242"/>
            <a:ext cx="5031769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5754F-08D1-4593-988F-95F0ED1A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9255" y="2813959"/>
            <a:ext cx="5031769" cy="32439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D2E61-83B4-4C8F-BBFE-D9592034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0C136-A664-4013-8073-B0C6BDEF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E9547-8EE7-461B-9E99-484B11E9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667-0EFA-4EE6-8E4D-20805309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9" y="895440"/>
            <a:ext cx="10138451" cy="1832349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E4825-BB8C-4567-B407-B4452409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38892-25DB-4A4E-9D43-6058C45C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3DDDA-48EF-4B42-9980-4762AF50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3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EFA7D9-6801-4DD0-8D7D-505212F4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FA3EA-1519-4178-AC3A-231A5BAA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23DBE-6FD6-4D60-8336-7843B4BD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0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D9AE-CA1A-4751-9B33-0AC09CE6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96948"/>
            <a:ext cx="3046410" cy="1479551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4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F9941-76E5-42B5-8464-C1A7010D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796" y="876300"/>
            <a:ext cx="5758235" cy="518159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85D8-F112-415F-9AB4-5F2AC060D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4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A0B3-4E9C-4FAC-B1D1-2673F7B5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A370A-33F5-48A6-962A-47C0F15D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AD606-A37D-4697-AA7A-EAE4F101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4E0B5E-1030-4A34-AB09-05ACB45CE993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34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1D4C-0A93-40A6-9645-5EF7DE6C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89314"/>
            <a:ext cx="3046409" cy="1487185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F9455-852F-4604-87D4-801E8D5DB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4" y="876300"/>
            <a:ext cx="5943596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42061-B161-4973-9EE4-76D0B73FC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3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CE2E0-050A-4BC2-91DF-7A00811D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AB003-B443-4B96-9DD9-4284E7E1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79DBA-16C0-4FFB-B367-B96169B4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F2BD78-1D6B-4742-9726-75646D91F4AC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79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5731-248B-49C2-93DE-8A3260C9F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4D5C5-3D5A-4F3D-8A08-7053DACF1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E5372-3FC6-4227-B2DD-6CB24E65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B1B1-B637-4E46-B64C-F082B54C2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567AD-4B78-41F6-B814-726D4BD4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7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74D5E-67E6-4C23-B80A-0C66B533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76299"/>
            <a:ext cx="2628900" cy="5181601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EFF2A-08E8-447D-85C7-7D5A9C422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76299"/>
            <a:ext cx="773430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030D-E580-4B0C-B5A8-2C8A094D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DCAEB-1B6E-492E-918E-47179AF4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4A38-A745-436E-9E33-63B9F81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3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8CBCD-166B-4F97-A6DF-DAA3BF2B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10427840" cy="1086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4D6D9-636D-450B-839A-22AE0CED2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758" y="2065984"/>
            <a:ext cx="10427841" cy="3903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CAEC-1EE5-4B71-9646-5C378EEBE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2838" y="6356350"/>
            <a:ext cx="33613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0EF8-70B2-4AFC-8388-691A146AA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874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07DC7-D05C-4038-B51A-F00B7B9C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0400" y="6356350"/>
            <a:ext cx="617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tx2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D4CCDA-06BF-4D2A-B44F-195AEC0B5B22}"/>
              </a:ext>
            </a:extLst>
          </p:cNvPr>
          <p:cNvCxnSpPr>
            <a:cxnSpLocks/>
          </p:cNvCxnSpPr>
          <p:nvPr/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349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14" r:id="rId4"/>
    <p:sldLayoutId id="2147483715" r:id="rId5"/>
    <p:sldLayoutId id="2147483720" r:id="rId6"/>
    <p:sldLayoutId id="2147483716" r:id="rId7"/>
    <p:sldLayoutId id="2147483717" r:id="rId8"/>
    <p:sldLayoutId id="2147483718" r:id="rId9"/>
    <p:sldLayoutId id="2147483719" r:id="rId10"/>
    <p:sldLayoutId id="214748372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Tx/>
        <a:buNone/>
        <a:defRPr sz="18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50292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None/>
        <a:defRPr sz="1600" i="1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lorful swirly lines&#10;&#10;AI-generated content may be incorrect.">
            <a:extLst>
              <a:ext uri="{FF2B5EF4-FFF2-40B4-BE49-F238E27FC236}">
                <a16:creationId xmlns:a16="http://schemas.microsoft.com/office/drawing/2014/main" id="{E3768E0D-48C2-E348-C02A-B1FC1C27D0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r="10666" b="-1"/>
          <a:stretch/>
        </p:blipFill>
        <p:spPr>
          <a:xfrm>
            <a:off x="6822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D19EAA-8186-5B12-6A0B-7E943F211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9691" y="1256045"/>
            <a:ext cx="6962052" cy="1884207"/>
          </a:xfrm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Optimal Fin Design with Volume Constraint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4A345-BE4C-330B-149B-3A91FC8D27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1857" y="5159228"/>
            <a:ext cx="6581930" cy="74664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>
                <a:solidFill>
                  <a:srgbClr val="FFFFFF"/>
                </a:solidFill>
              </a:rPr>
              <a:t>Jackson Emerson, McKenna Marlar, Lohit Bhatnagar, Charlie Sledz</a:t>
            </a:r>
          </a:p>
          <a:p>
            <a:pPr algn="ctr">
              <a:lnSpc>
                <a:spcPct val="110000"/>
              </a:lnSpc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5C80BC-C547-4FD8-9B68-6A9207F0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01557" y="3481804"/>
            <a:ext cx="0" cy="13107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041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8A078-DACE-FBE1-053B-8FF84814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Introduction &amp; Project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3314A-CC2A-061F-DF46-D09078F2B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/>
              <a:t>Our objective is to </a:t>
            </a:r>
            <a:r>
              <a:rPr lang="en-US" b="1"/>
              <a:t>determine</a:t>
            </a:r>
            <a:r>
              <a:rPr lang="en-US"/>
              <a:t> </a:t>
            </a:r>
            <a:r>
              <a:rPr lang="en-US" b="1"/>
              <a:t>which fin geometry dissipates the most heat </a:t>
            </a:r>
            <a:r>
              <a:rPr lang="en-US"/>
              <a:t>under a fixed volume constraint: cylindrical, rectangular, and conical.</a:t>
            </a:r>
          </a:p>
          <a:p>
            <a:pPr>
              <a:buFont typeface="Arial,Sans-Serif" panose="020B0604020202020204" pitchFamily="34" charset="0"/>
            </a:pPr>
            <a:r>
              <a:rPr lang="en-US"/>
              <a:t>Fins are used in HVAC, electronics, and automotive applications to dissipate heat efficiently.</a:t>
            </a:r>
            <a:endParaRPr lang="en-US">
              <a:solidFill>
                <a:srgbClr val="FFFFFF"/>
              </a:solidFill>
            </a:endParaRPr>
          </a:p>
          <a:p>
            <a:pPr lvl="1"/>
            <a:r>
              <a:rPr lang="en-US"/>
              <a:t>Their performance depends on material, airflow, and most critically — geometry.</a:t>
            </a:r>
            <a:endParaRPr lang="en-US" i="0">
              <a:solidFill>
                <a:srgbClr val="FFFFFF"/>
              </a:solidFill>
            </a:endParaRPr>
          </a:p>
          <a:p>
            <a:r>
              <a:rPr lang="en-US"/>
              <a:t>Results can be found through analytical calculations relating to heat dissipation and can help optimize compact thermal designs for energy efficiency.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6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7A627-7B2A-3006-4D6C-5D19ADE4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Hypothesis &amp; Assumptions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D23A3B-2719-A828-E531-D0E789C877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983414"/>
              </p:ext>
            </p:extLst>
          </p:nvPr>
        </p:nvGraphicFramePr>
        <p:xfrm>
          <a:off x="849758" y="2065984"/>
          <a:ext cx="10427841" cy="3903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213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D55AE-F550-82A7-55F6-91BEB2C89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 &amp; Equipment Utilized in Lab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32933C-FC72-5D99-C95A-0D4D65B47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681193"/>
              </p:ext>
            </p:extLst>
          </p:nvPr>
        </p:nvGraphicFramePr>
        <p:xfrm>
          <a:off x="674704" y="2096876"/>
          <a:ext cx="10839732" cy="3903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0507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3FF70-9231-94BF-9C8C-D8D8E2B31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Fabrication</a:t>
            </a:r>
          </a:p>
        </p:txBody>
      </p:sp>
      <p:pic>
        <p:nvPicPr>
          <p:cNvPr id="5" name="Content Placeholder 4" descr="A black cone on a wood surface&#10;&#10;AI-generated content may be incorrect.">
            <a:extLst>
              <a:ext uri="{FF2B5EF4-FFF2-40B4-BE49-F238E27FC236}">
                <a16:creationId xmlns:a16="http://schemas.microsoft.com/office/drawing/2014/main" id="{18520EA3-3254-9FC4-92D0-C746B77F9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5" t="15121" r="20174" b="20720"/>
          <a:stretch/>
        </p:blipFill>
        <p:spPr>
          <a:xfrm rot="5400000">
            <a:off x="6184548" y="2398174"/>
            <a:ext cx="2664509" cy="2841606"/>
          </a:xfrm>
        </p:spPr>
      </p:pic>
      <p:pic>
        <p:nvPicPr>
          <p:cNvPr id="7" name="Picture 6" descr="A black square on a wooden surface&#10;&#10;AI-generated content may be incorrect.">
            <a:extLst>
              <a:ext uri="{FF2B5EF4-FFF2-40B4-BE49-F238E27FC236}">
                <a16:creationId xmlns:a16="http://schemas.microsoft.com/office/drawing/2014/main" id="{7B8EB496-3387-9319-4722-A05779DEA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3" t="21035" r="34534" b="21899"/>
          <a:stretch/>
        </p:blipFill>
        <p:spPr>
          <a:xfrm rot="5400000">
            <a:off x="722355" y="2129130"/>
            <a:ext cx="2660904" cy="3376088"/>
          </a:xfrm>
          <a:prstGeom prst="rect">
            <a:avLst/>
          </a:prstGeom>
        </p:spPr>
      </p:pic>
      <p:pic>
        <p:nvPicPr>
          <p:cNvPr id="11" name="Picture 10" descr="A black object on a wooden surface&#10;&#10;AI-generated content may be incorrect.">
            <a:extLst>
              <a:ext uri="{FF2B5EF4-FFF2-40B4-BE49-F238E27FC236}">
                <a16:creationId xmlns:a16="http://schemas.microsoft.com/office/drawing/2014/main" id="{3A7B69EE-D685-3BFA-6AD1-3FEC5552C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9" t="20165" r="34588" b="26086"/>
          <a:stretch/>
        </p:blipFill>
        <p:spPr>
          <a:xfrm rot="5400000">
            <a:off x="8987620" y="2436708"/>
            <a:ext cx="2664509" cy="2764537"/>
          </a:xfrm>
          <a:prstGeom prst="rect">
            <a:avLst/>
          </a:prstGeom>
        </p:spPr>
      </p:pic>
      <p:pic>
        <p:nvPicPr>
          <p:cNvPr id="13" name="Picture 12" descr="A black square object on a wooden surface&#10;&#10;AI-generated content may be incorrect.">
            <a:extLst>
              <a:ext uri="{FF2B5EF4-FFF2-40B4-BE49-F238E27FC236}">
                <a16:creationId xmlns:a16="http://schemas.microsoft.com/office/drawing/2014/main" id="{CE86D9AC-0D75-1AF8-41FE-64133D047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2" t="21398" r="22584" b="18919"/>
          <a:stretch/>
        </p:blipFill>
        <p:spPr>
          <a:xfrm rot="5400000">
            <a:off x="3579318" y="2630945"/>
            <a:ext cx="2660904" cy="23724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F79471-1064-DE93-DA14-7EFBF3643E98}"/>
              </a:ext>
            </a:extLst>
          </p:cNvPr>
          <p:cNvSpPr/>
          <p:nvPr/>
        </p:nvSpPr>
        <p:spPr>
          <a:xfrm>
            <a:off x="4183509" y="5491859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Rectangular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B2EA3D-6DC4-2BCB-EE79-CF4FE23D5EC5}"/>
              </a:ext>
            </a:extLst>
          </p:cNvPr>
          <p:cNvSpPr/>
          <p:nvPr/>
        </p:nvSpPr>
        <p:spPr>
          <a:xfrm>
            <a:off x="9593613" y="5495463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Cylindrical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751A46-2363-9F67-B19C-73E60D01226B}"/>
              </a:ext>
            </a:extLst>
          </p:cNvPr>
          <p:cNvSpPr/>
          <p:nvPr/>
        </p:nvSpPr>
        <p:spPr>
          <a:xfrm>
            <a:off x="6790541" y="5495463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Conical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B5AD8E-20FF-CAB4-A4C7-E56CBC17AF89}"/>
              </a:ext>
            </a:extLst>
          </p:cNvPr>
          <p:cNvSpPr/>
          <p:nvPr/>
        </p:nvSpPr>
        <p:spPr>
          <a:xfrm>
            <a:off x="1326546" y="5491858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Plate</a:t>
            </a:r>
          </a:p>
        </p:txBody>
      </p:sp>
    </p:spTree>
    <p:extLst>
      <p:ext uri="{BB962C8B-B14F-4D97-AF65-F5344CB8AC3E}">
        <p14:creationId xmlns:p14="http://schemas.microsoft.com/office/powerpoint/2010/main" val="170021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33C2-8201-E55D-C78D-4BA32B52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Experimental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612CD-4702-0B24-BB93-D2FEAB33C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59" y="2065984"/>
            <a:ext cx="10282067" cy="39032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Fins machined from aluminum 6061 block with different geometries (rectangular, cylindrical, conical)</a:t>
            </a:r>
          </a:p>
          <a:p>
            <a:r>
              <a:rPr lang="en-US"/>
              <a:t>Heated from the base using an electric heater</a:t>
            </a:r>
          </a:p>
          <a:p>
            <a:r>
              <a:rPr lang="en-US"/>
              <a:t>Base and heater situated in insulation</a:t>
            </a:r>
          </a:p>
          <a:p>
            <a:r>
              <a:rPr lang="en-US"/>
              <a:t>Air flow across fin via a blower to induce forced convection</a:t>
            </a:r>
          </a:p>
          <a:p>
            <a:r>
              <a:rPr lang="en-US"/>
              <a:t>Thermocouples measure temperature at fin base and tip</a:t>
            </a:r>
          </a:p>
        </p:txBody>
      </p:sp>
    </p:spTree>
    <p:extLst>
      <p:ext uri="{BB962C8B-B14F-4D97-AF65-F5344CB8AC3E}">
        <p14:creationId xmlns:p14="http://schemas.microsoft.com/office/powerpoint/2010/main" val="1449286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362712C-1870-4FD3-1A90-B39A36CC72E0}"/>
              </a:ext>
            </a:extLst>
          </p:cNvPr>
          <p:cNvSpPr/>
          <p:nvPr/>
        </p:nvSpPr>
        <p:spPr>
          <a:xfrm rot="5400000">
            <a:off x="1342505" y="3495106"/>
            <a:ext cx="2579731" cy="641901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B2EC-58B9-9DA5-6868-8B38996DC820}"/>
              </a:ext>
            </a:extLst>
          </p:cNvPr>
          <p:cNvSpPr/>
          <p:nvPr/>
        </p:nvSpPr>
        <p:spPr>
          <a:xfrm>
            <a:off x="837666" y="5110986"/>
            <a:ext cx="3589409" cy="95361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CA1040-AB50-6D5B-8C96-E2F93A44D57C}"/>
              </a:ext>
            </a:extLst>
          </p:cNvPr>
          <p:cNvSpPr/>
          <p:nvPr/>
        </p:nvSpPr>
        <p:spPr>
          <a:xfrm>
            <a:off x="1106219" y="5110986"/>
            <a:ext cx="3052307" cy="696696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C7F10F-C379-16EE-51F3-46A4DF5C6DF6}"/>
              </a:ext>
            </a:extLst>
          </p:cNvPr>
          <p:cNvSpPr/>
          <p:nvPr/>
        </p:nvSpPr>
        <p:spPr>
          <a:xfrm>
            <a:off x="1106219" y="5807682"/>
            <a:ext cx="3052307" cy="383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3A8F471-2999-3F66-EA42-F3C15D5FD836}"/>
              </a:ext>
            </a:extLst>
          </p:cNvPr>
          <p:cNvSpPr/>
          <p:nvPr/>
        </p:nvSpPr>
        <p:spPr>
          <a:xfrm flipV="1">
            <a:off x="2575337" y="2465119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B356B32-803C-B351-77A6-3D11BB9B40F7}"/>
              </a:ext>
            </a:extLst>
          </p:cNvPr>
          <p:cNvSpPr/>
          <p:nvPr/>
        </p:nvSpPr>
        <p:spPr>
          <a:xfrm flipV="1">
            <a:off x="2565040" y="4998254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E47A9C-94A5-8E67-6378-5B2A8BEAF31B}"/>
              </a:ext>
            </a:extLst>
          </p:cNvPr>
          <p:cNvSpPr/>
          <p:nvPr/>
        </p:nvSpPr>
        <p:spPr>
          <a:xfrm rot="5400000">
            <a:off x="4836227" y="2997451"/>
            <a:ext cx="845585" cy="1377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77CAF946-F51B-1F03-11AC-D3832A16264F}"/>
              </a:ext>
            </a:extLst>
          </p:cNvPr>
          <p:cNvSpPr txBox="1"/>
          <p:nvPr/>
        </p:nvSpPr>
        <p:spPr>
          <a:xfrm>
            <a:off x="4537290" y="3375303"/>
            <a:ext cx="144511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/>
              <a:t>Blower</a:t>
            </a:r>
            <a:endParaRPr lang="en-US" sz="3200" baseline="-250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FA092A-FD90-3ACC-71D2-21336949DCCD}"/>
              </a:ext>
            </a:extLst>
          </p:cNvPr>
          <p:cNvCxnSpPr/>
          <p:nvPr/>
        </p:nvCxnSpPr>
        <p:spPr>
          <a:xfrm flipH="1">
            <a:off x="3597109" y="3358809"/>
            <a:ext cx="709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AF41F8D-FB9A-54E7-436C-8D74888376C2}"/>
              </a:ext>
            </a:extLst>
          </p:cNvPr>
          <p:cNvCxnSpPr/>
          <p:nvPr/>
        </p:nvCxnSpPr>
        <p:spPr>
          <a:xfrm flipH="1">
            <a:off x="3597109" y="3639028"/>
            <a:ext cx="709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76A44B2-368F-B2CF-C642-4B7FA95563AB}"/>
              </a:ext>
            </a:extLst>
          </p:cNvPr>
          <p:cNvCxnSpPr/>
          <p:nvPr/>
        </p:nvCxnSpPr>
        <p:spPr>
          <a:xfrm flipH="1">
            <a:off x="3597109" y="3914332"/>
            <a:ext cx="709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>
            <a:extLst>
              <a:ext uri="{FF2B5EF4-FFF2-40B4-BE49-F238E27FC236}">
                <a16:creationId xmlns:a16="http://schemas.microsoft.com/office/drawing/2014/main" id="{F5CA93F7-2760-BD1E-FF22-9197BFDD4A74}"/>
              </a:ext>
            </a:extLst>
          </p:cNvPr>
          <p:cNvSpPr txBox="1"/>
          <p:nvPr/>
        </p:nvSpPr>
        <p:spPr>
          <a:xfrm>
            <a:off x="3472000" y="2676796"/>
            <a:ext cx="170538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/>
              <a:t>h, T</a:t>
            </a:r>
            <a:r>
              <a:rPr lang="en-US" sz="3200" baseline="-25000"/>
              <a:t>∞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A12329-C888-0806-4E96-7F9C575F5DAB}"/>
              </a:ext>
            </a:extLst>
          </p:cNvPr>
          <p:cNvSpPr/>
          <p:nvPr/>
        </p:nvSpPr>
        <p:spPr>
          <a:xfrm>
            <a:off x="6444227" y="2389031"/>
            <a:ext cx="2433518" cy="23720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1CBE4E9-4992-F396-CFD2-95E004A1478D}"/>
              </a:ext>
            </a:extLst>
          </p:cNvPr>
          <p:cNvSpPr/>
          <p:nvPr/>
        </p:nvSpPr>
        <p:spPr>
          <a:xfrm flipV="1">
            <a:off x="7601291" y="2974586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18F3912-9318-6A03-42A7-E1D852A712E5}"/>
              </a:ext>
            </a:extLst>
          </p:cNvPr>
          <p:cNvSpPr/>
          <p:nvPr/>
        </p:nvSpPr>
        <p:spPr>
          <a:xfrm>
            <a:off x="7109651" y="3054762"/>
            <a:ext cx="1117131" cy="1068227"/>
          </a:xfrm>
          <a:prstGeom prst="ellipse">
            <a:avLst/>
          </a:prstGeom>
          <a:solidFill>
            <a:srgbClr val="9C5A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4C215CB-C320-194D-8145-86E0D6D7E9EB}"/>
              </a:ext>
            </a:extLst>
          </p:cNvPr>
          <p:cNvSpPr/>
          <p:nvPr/>
        </p:nvSpPr>
        <p:spPr>
          <a:xfrm flipV="1">
            <a:off x="7044911" y="3543063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950DC40-8CF3-B364-635A-E9A429257141}"/>
              </a:ext>
            </a:extLst>
          </p:cNvPr>
          <p:cNvSpPr/>
          <p:nvPr/>
        </p:nvSpPr>
        <p:spPr>
          <a:xfrm rot="5400000">
            <a:off x="10429113" y="3079539"/>
            <a:ext cx="845585" cy="1377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12">
            <a:extLst>
              <a:ext uri="{FF2B5EF4-FFF2-40B4-BE49-F238E27FC236}">
                <a16:creationId xmlns:a16="http://schemas.microsoft.com/office/drawing/2014/main" id="{7E65912B-3A57-651C-3AD1-D4EECFD47605}"/>
              </a:ext>
            </a:extLst>
          </p:cNvPr>
          <p:cNvSpPr txBox="1"/>
          <p:nvPr/>
        </p:nvSpPr>
        <p:spPr>
          <a:xfrm>
            <a:off x="10130177" y="3457391"/>
            <a:ext cx="144511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/>
              <a:t>Blower</a:t>
            </a:r>
            <a:endParaRPr lang="en-US" sz="3200" baseline="-2500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3EADA3F-B740-EB92-59A2-8391E5B6BEBE}"/>
              </a:ext>
            </a:extLst>
          </p:cNvPr>
          <p:cNvCxnSpPr/>
          <p:nvPr/>
        </p:nvCxnSpPr>
        <p:spPr>
          <a:xfrm flipH="1">
            <a:off x="9189995" y="3440897"/>
            <a:ext cx="709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4979CF6-19A1-038E-79B8-0FDF0C14B30D}"/>
              </a:ext>
            </a:extLst>
          </p:cNvPr>
          <p:cNvCxnSpPr/>
          <p:nvPr/>
        </p:nvCxnSpPr>
        <p:spPr>
          <a:xfrm flipH="1">
            <a:off x="9189995" y="3721116"/>
            <a:ext cx="709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E764C9A-D080-4088-CE98-4FC73AE07663}"/>
              </a:ext>
            </a:extLst>
          </p:cNvPr>
          <p:cNvCxnSpPr/>
          <p:nvPr/>
        </p:nvCxnSpPr>
        <p:spPr>
          <a:xfrm flipH="1">
            <a:off x="9189995" y="3996420"/>
            <a:ext cx="709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2">
            <a:extLst>
              <a:ext uri="{FF2B5EF4-FFF2-40B4-BE49-F238E27FC236}">
                <a16:creationId xmlns:a16="http://schemas.microsoft.com/office/drawing/2014/main" id="{2A97917A-87B2-56FC-E642-BB506637AF20}"/>
              </a:ext>
            </a:extLst>
          </p:cNvPr>
          <p:cNvSpPr txBox="1"/>
          <p:nvPr/>
        </p:nvSpPr>
        <p:spPr>
          <a:xfrm>
            <a:off x="9064886" y="2758884"/>
            <a:ext cx="170538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/>
              <a:t>h, T</a:t>
            </a:r>
            <a:r>
              <a:rPr lang="en-US" sz="3200" baseline="-25000"/>
              <a:t>∞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6E1A4C2-FB57-9E9A-0551-443DA636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316" y="551746"/>
            <a:ext cx="6803192" cy="1075759"/>
          </a:xfrm>
        </p:spPr>
        <p:txBody>
          <a:bodyPr/>
          <a:lstStyle/>
          <a:p>
            <a:r>
              <a:rPr lang="en-US"/>
              <a:t>Experimental Setup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2458514-9FF2-4174-3AD0-D6797D118218}"/>
              </a:ext>
            </a:extLst>
          </p:cNvPr>
          <p:cNvCxnSpPr/>
          <p:nvPr/>
        </p:nvCxnSpPr>
        <p:spPr>
          <a:xfrm>
            <a:off x="2236268" y="2561495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367776-A689-A18E-AC3D-CA9E8770AAE1}"/>
              </a:ext>
            </a:extLst>
          </p:cNvPr>
          <p:cNvCxnSpPr>
            <a:cxnSpLocks/>
          </p:cNvCxnSpPr>
          <p:nvPr/>
        </p:nvCxnSpPr>
        <p:spPr>
          <a:xfrm>
            <a:off x="2987970" y="2540900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BCE5CD-0CA6-BC51-B3E9-00B80791ACCC}"/>
              </a:ext>
            </a:extLst>
          </p:cNvPr>
          <p:cNvCxnSpPr>
            <a:cxnSpLocks/>
          </p:cNvCxnSpPr>
          <p:nvPr/>
        </p:nvCxnSpPr>
        <p:spPr>
          <a:xfrm flipV="1">
            <a:off x="2298052" y="2468317"/>
            <a:ext cx="653484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70E95E7-0341-C469-5D4D-B1E95CCD9969}"/>
              </a:ext>
            </a:extLst>
          </p:cNvPr>
          <p:cNvCxnSpPr>
            <a:cxnSpLocks/>
          </p:cNvCxnSpPr>
          <p:nvPr/>
        </p:nvCxnSpPr>
        <p:spPr>
          <a:xfrm flipV="1">
            <a:off x="2267160" y="5104424"/>
            <a:ext cx="715268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51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87C5-B677-F6C5-CAFE-50B12B77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Setup</a:t>
            </a:r>
          </a:p>
        </p:txBody>
      </p:sp>
      <p:pic>
        <p:nvPicPr>
          <p:cNvPr id="5" name="Content Placeholder 4" descr="A computer monitor and a box on a table&#10;&#10;AI-generated content may be incorrect.">
            <a:extLst>
              <a:ext uri="{FF2B5EF4-FFF2-40B4-BE49-F238E27FC236}">
                <a16:creationId xmlns:a16="http://schemas.microsoft.com/office/drawing/2014/main" id="{FF0A2E12-A626-CAA5-CFD2-1A9A5F701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9" t="374" r="30634" b="-630"/>
          <a:stretch/>
        </p:blipFill>
        <p:spPr>
          <a:xfrm rot="5400000">
            <a:off x="4231461" y="1457316"/>
            <a:ext cx="3664438" cy="4901184"/>
          </a:xfrm>
        </p:spPr>
      </p:pic>
    </p:spTree>
    <p:extLst>
      <p:ext uri="{BB962C8B-B14F-4D97-AF65-F5344CB8AC3E}">
        <p14:creationId xmlns:p14="http://schemas.microsoft.com/office/powerpoint/2010/main" val="3297983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FAD90-5D77-56C6-6E72-A3E25585B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8" y="542004"/>
            <a:ext cx="10427840" cy="1086056"/>
          </a:xfrm>
        </p:spPr>
        <p:txBody>
          <a:bodyPr>
            <a:normAutofit/>
          </a:bodyPr>
          <a:lstStyle/>
          <a:p>
            <a:r>
              <a:rPr lang="en-US"/>
              <a:t>Experimental Procedure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EDE1A48-D398-CF92-33A9-599B3E9D3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717571"/>
              </p:ext>
            </p:extLst>
          </p:nvPr>
        </p:nvGraphicFramePr>
        <p:xfrm>
          <a:off x="849758" y="1535035"/>
          <a:ext cx="10771971" cy="4610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975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5E899-EBBE-A5D6-D010-6C27D91B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8" y="542005"/>
            <a:ext cx="10427840" cy="1086056"/>
          </a:xfrm>
        </p:spPr>
        <p:txBody>
          <a:bodyPr/>
          <a:lstStyle/>
          <a:p>
            <a:r>
              <a:rPr lang="en-US"/>
              <a:t>Experimental Procedure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347DD0-9FAF-2549-10DA-60EAF1146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297367"/>
              </p:ext>
            </p:extLst>
          </p:nvPr>
        </p:nvGraphicFramePr>
        <p:xfrm>
          <a:off x="849758" y="1535043"/>
          <a:ext cx="10604823" cy="466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3660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CB948-04C8-A187-673D-72B58D04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6803192" cy="1075759"/>
          </a:xfrm>
        </p:spPr>
        <p:txBody>
          <a:bodyPr/>
          <a:lstStyle/>
          <a:p>
            <a:r>
              <a:rPr lang="en-US"/>
              <a:t>Schematic – Side View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B22F42-A844-8C89-ECCD-1E200026B1C4}"/>
              </a:ext>
            </a:extLst>
          </p:cNvPr>
          <p:cNvSpPr/>
          <p:nvPr/>
        </p:nvSpPr>
        <p:spPr>
          <a:xfrm>
            <a:off x="414333" y="5026319"/>
            <a:ext cx="3589409" cy="95361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7958C9-4BCA-F3C2-3CE4-550499F13642}"/>
              </a:ext>
            </a:extLst>
          </p:cNvPr>
          <p:cNvSpPr/>
          <p:nvPr/>
        </p:nvSpPr>
        <p:spPr>
          <a:xfrm>
            <a:off x="682886" y="5026319"/>
            <a:ext cx="3052307" cy="696696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41D2DC-1150-4C7B-3A93-F6CFC177534B}"/>
              </a:ext>
            </a:extLst>
          </p:cNvPr>
          <p:cNvSpPr/>
          <p:nvPr/>
        </p:nvSpPr>
        <p:spPr>
          <a:xfrm rot="5400000">
            <a:off x="919172" y="3410439"/>
            <a:ext cx="2579731" cy="641901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FE8C74-7D4F-23D2-8310-1258757DD234}"/>
              </a:ext>
            </a:extLst>
          </p:cNvPr>
          <p:cNvSpPr/>
          <p:nvPr/>
        </p:nvSpPr>
        <p:spPr>
          <a:xfrm>
            <a:off x="682886" y="5723015"/>
            <a:ext cx="3052307" cy="383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5FCE644-58A4-F8EC-CC6A-47FD5168EA7B}"/>
              </a:ext>
            </a:extLst>
          </p:cNvPr>
          <p:cNvCxnSpPr>
            <a:cxnSpLocks/>
          </p:cNvCxnSpPr>
          <p:nvPr/>
        </p:nvCxnSpPr>
        <p:spPr>
          <a:xfrm flipH="1" flipV="1">
            <a:off x="2209037" y="5355473"/>
            <a:ext cx="1" cy="735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84D1A1E-CAD6-0FFD-F7E9-9F2FCC99802A}"/>
              </a:ext>
            </a:extLst>
          </p:cNvPr>
          <p:cNvCxnSpPr>
            <a:cxnSpLocks/>
          </p:cNvCxnSpPr>
          <p:nvPr/>
        </p:nvCxnSpPr>
        <p:spPr>
          <a:xfrm flipH="1" flipV="1">
            <a:off x="2209037" y="2040658"/>
            <a:ext cx="1" cy="735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12">
            <a:extLst>
              <a:ext uri="{FF2B5EF4-FFF2-40B4-BE49-F238E27FC236}">
                <a16:creationId xmlns:a16="http://schemas.microsoft.com/office/drawing/2014/main" id="{82213F6D-684E-21A8-D471-7732461EE488}"/>
              </a:ext>
            </a:extLst>
          </p:cNvPr>
          <p:cNvSpPr txBox="1"/>
          <p:nvPr/>
        </p:nvSpPr>
        <p:spPr>
          <a:xfrm>
            <a:off x="2312454" y="1968155"/>
            <a:ext cx="83087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fin</a:t>
            </a:r>
            <a:endParaRPr lang="en-US" baseline="-25000"/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FBF0C601-9BA3-36EE-3A22-0D928CFC936A}"/>
              </a:ext>
            </a:extLst>
          </p:cNvPr>
          <p:cNvSpPr txBox="1"/>
          <p:nvPr/>
        </p:nvSpPr>
        <p:spPr>
          <a:xfrm>
            <a:off x="2291417" y="5310611"/>
            <a:ext cx="8823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P</a:t>
            </a:r>
            <a:r>
              <a:rPr lang="en-US" baseline="-25000" err="1"/>
              <a:t>elec</a:t>
            </a:r>
            <a:endParaRPr lang="en-US" baseline="-25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6A271F-248D-BD36-BA67-9468197C78CB}"/>
              </a:ext>
            </a:extLst>
          </p:cNvPr>
          <p:cNvSpPr/>
          <p:nvPr/>
        </p:nvSpPr>
        <p:spPr>
          <a:xfrm>
            <a:off x="8199090" y="5026319"/>
            <a:ext cx="3589409" cy="9536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5895E7-F7F5-8E14-A0AE-7ECADD3B018D}"/>
              </a:ext>
            </a:extLst>
          </p:cNvPr>
          <p:cNvSpPr/>
          <p:nvPr/>
        </p:nvSpPr>
        <p:spPr>
          <a:xfrm>
            <a:off x="8467643" y="5036616"/>
            <a:ext cx="3052307" cy="696696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5FA3AE-CA78-E433-E8A4-BFA76C27002B}"/>
              </a:ext>
            </a:extLst>
          </p:cNvPr>
          <p:cNvSpPr/>
          <p:nvPr/>
        </p:nvSpPr>
        <p:spPr>
          <a:xfrm rot="5400000">
            <a:off x="8703928" y="3420736"/>
            <a:ext cx="2579731" cy="641901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DECF1E-3902-9276-1717-2AD4D2DD9271}"/>
              </a:ext>
            </a:extLst>
          </p:cNvPr>
          <p:cNvSpPr/>
          <p:nvPr/>
        </p:nvSpPr>
        <p:spPr>
          <a:xfrm>
            <a:off x="8467643" y="5733312"/>
            <a:ext cx="3052307" cy="383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207573-0BDB-E6F5-77B8-51F86024EA41}"/>
              </a:ext>
            </a:extLst>
          </p:cNvPr>
          <p:cNvCxnSpPr>
            <a:cxnSpLocks/>
          </p:cNvCxnSpPr>
          <p:nvPr/>
        </p:nvCxnSpPr>
        <p:spPr>
          <a:xfrm flipH="1" flipV="1">
            <a:off x="9993794" y="5365770"/>
            <a:ext cx="1" cy="735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9BBD281-19E8-7546-ABA3-832B32A3CC37}"/>
              </a:ext>
            </a:extLst>
          </p:cNvPr>
          <p:cNvCxnSpPr>
            <a:cxnSpLocks/>
          </p:cNvCxnSpPr>
          <p:nvPr/>
        </p:nvCxnSpPr>
        <p:spPr>
          <a:xfrm flipH="1" flipV="1">
            <a:off x="9993794" y="2050955"/>
            <a:ext cx="1" cy="735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12">
            <a:extLst>
              <a:ext uri="{FF2B5EF4-FFF2-40B4-BE49-F238E27FC236}">
                <a16:creationId xmlns:a16="http://schemas.microsoft.com/office/drawing/2014/main" id="{5A4CF944-8079-5F15-5876-37A0DC9CF094}"/>
              </a:ext>
            </a:extLst>
          </p:cNvPr>
          <p:cNvSpPr txBox="1"/>
          <p:nvPr/>
        </p:nvSpPr>
        <p:spPr>
          <a:xfrm>
            <a:off x="10097210" y="1968155"/>
            <a:ext cx="84117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fin</a:t>
            </a:r>
            <a:endParaRPr lang="en-US" baseline="-25000"/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E6A46187-BA0B-710D-7686-3F0E4C022778}"/>
              </a:ext>
            </a:extLst>
          </p:cNvPr>
          <p:cNvSpPr txBox="1"/>
          <p:nvPr/>
        </p:nvSpPr>
        <p:spPr>
          <a:xfrm>
            <a:off x="10055579" y="5362097"/>
            <a:ext cx="8823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P</a:t>
            </a:r>
            <a:r>
              <a:rPr lang="en-US" baseline="-25000" err="1"/>
              <a:t>elec</a:t>
            </a:r>
            <a:endParaRPr lang="en-US" baseline="-2500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C9739B85-B386-2D22-7A6E-8DA60344B9EE}"/>
              </a:ext>
            </a:extLst>
          </p:cNvPr>
          <p:cNvSpPr/>
          <p:nvPr/>
        </p:nvSpPr>
        <p:spPr>
          <a:xfrm>
            <a:off x="5772313" y="2393941"/>
            <a:ext cx="733555" cy="2755642"/>
          </a:xfrm>
          <a:prstGeom prst="triangle">
            <a:avLst>
              <a:gd name="adj" fmla="val 49178"/>
            </a:avLst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F54E623-3E13-2A84-6BDF-3CE867299FB7}"/>
              </a:ext>
            </a:extLst>
          </p:cNvPr>
          <p:cNvSpPr/>
          <p:nvPr/>
        </p:nvSpPr>
        <p:spPr>
          <a:xfrm>
            <a:off x="4138443" y="5022038"/>
            <a:ext cx="3929220" cy="95468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8CE4D5-93B2-FB34-FB1B-00E84A2E393B}"/>
              </a:ext>
            </a:extLst>
          </p:cNvPr>
          <p:cNvSpPr/>
          <p:nvPr/>
        </p:nvSpPr>
        <p:spPr>
          <a:xfrm>
            <a:off x="4432420" y="5022038"/>
            <a:ext cx="3341271" cy="721956"/>
          </a:xfrm>
          <a:prstGeom prst="rect">
            <a:avLst/>
          </a:prstGeom>
          <a:solidFill>
            <a:srgbClr val="A85E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9FCDB88-886F-E221-2F3F-C0B0AFE4816F}"/>
              </a:ext>
            </a:extLst>
          </p:cNvPr>
          <p:cNvSpPr/>
          <p:nvPr/>
        </p:nvSpPr>
        <p:spPr>
          <a:xfrm>
            <a:off x="4432420" y="5743994"/>
            <a:ext cx="3341271" cy="397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94B62CD-C5D7-D58B-2197-7BBE594017D0}"/>
              </a:ext>
            </a:extLst>
          </p:cNvPr>
          <p:cNvCxnSpPr>
            <a:cxnSpLocks/>
          </p:cNvCxnSpPr>
          <p:nvPr/>
        </p:nvCxnSpPr>
        <p:spPr>
          <a:xfrm flipH="1" flipV="1">
            <a:off x="6164837" y="5342531"/>
            <a:ext cx="1" cy="7617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8854F31-BB84-1AD9-E1F2-D01C24C9529B}"/>
              </a:ext>
            </a:extLst>
          </p:cNvPr>
          <p:cNvCxnSpPr>
            <a:cxnSpLocks/>
          </p:cNvCxnSpPr>
          <p:nvPr/>
        </p:nvCxnSpPr>
        <p:spPr>
          <a:xfrm flipH="1" flipV="1">
            <a:off x="6133945" y="2031098"/>
            <a:ext cx="1" cy="7617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22">
            <a:extLst>
              <a:ext uri="{FF2B5EF4-FFF2-40B4-BE49-F238E27FC236}">
                <a16:creationId xmlns:a16="http://schemas.microsoft.com/office/drawing/2014/main" id="{2D138043-0C7B-1E6C-453F-CDD96F3B451F}"/>
              </a:ext>
            </a:extLst>
          </p:cNvPr>
          <p:cNvSpPr txBox="1"/>
          <p:nvPr/>
        </p:nvSpPr>
        <p:spPr>
          <a:xfrm>
            <a:off x="6233927" y="1955593"/>
            <a:ext cx="71790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fin</a:t>
            </a:r>
            <a:endParaRPr lang="en-US" baseline="-25000"/>
          </a:p>
        </p:txBody>
      </p:sp>
      <p:sp>
        <p:nvSpPr>
          <p:cNvPr id="41" name="TextBox 23">
            <a:extLst>
              <a:ext uri="{FF2B5EF4-FFF2-40B4-BE49-F238E27FC236}">
                <a16:creationId xmlns:a16="http://schemas.microsoft.com/office/drawing/2014/main" id="{34EC41A8-7581-E524-FA1B-CE5AAC87807E}"/>
              </a:ext>
            </a:extLst>
          </p:cNvPr>
          <p:cNvSpPr txBox="1"/>
          <p:nvPr/>
        </p:nvSpPr>
        <p:spPr>
          <a:xfrm>
            <a:off x="6236917" y="5307399"/>
            <a:ext cx="87236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P</a:t>
            </a:r>
            <a:r>
              <a:rPr lang="en-US" baseline="-25000" err="1"/>
              <a:t>elec</a:t>
            </a:r>
            <a:endParaRPr lang="en-US" baseline="-250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2319C5C-B4F4-A81B-8F95-CFC87E429A0D}"/>
              </a:ext>
            </a:extLst>
          </p:cNvPr>
          <p:cNvSpPr/>
          <p:nvPr/>
        </p:nvSpPr>
        <p:spPr>
          <a:xfrm>
            <a:off x="1480952" y="6381827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Rectangular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C5DAF1-9349-65AF-BC26-393BF2ABD0E0}"/>
              </a:ext>
            </a:extLst>
          </p:cNvPr>
          <p:cNvSpPr/>
          <p:nvPr/>
        </p:nvSpPr>
        <p:spPr>
          <a:xfrm>
            <a:off x="9286304" y="6350935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Cylindrical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2E8F52A-FF28-9CA0-B154-8C9C415E9622}"/>
              </a:ext>
            </a:extLst>
          </p:cNvPr>
          <p:cNvSpPr/>
          <p:nvPr/>
        </p:nvSpPr>
        <p:spPr>
          <a:xfrm>
            <a:off x="5455708" y="6350935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Conical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60E2D7F-5396-5FB5-8387-9F3A6DAA27EF}"/>
              </a:ext>
            </a:extLst>
          </p:cNvPr>
          <p:cNvCxnSpPr/>
          <p:nvPr/>
        </p:nvCxnSpPr>
        <p:spPr>
          <a:xfrm>
            <a:off x="1824801" y="2470797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1BD38D0-99D7-F40F-4226-D1A1657A74D1}"/>
              </a:ext>
            </a:extLst>
          </p:cNvPr>
          <p:cNvCxnSpPr>
            <a:cxnSpLocks/>
          </p:cNvCxnSpPr>
          <p:nvPr/>
        </p:nvCxnSpPr>
        <p:spPr>
          <a:xfrm>
            <a:off x="2576503" y="2450202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1A56C15-9B54-DC69-DDC5-AB7E4F0AD497}"/>
              </a:ext>
            </a:extLst>
          </p:cNvPr>
          <p:cNvCxnSpPr>
            <a:cxnSpLocks/>
          </p:cNvCxnSpPr>
          <p:nvPr/>
        </p:nvCxnSpPr>
        <p:spPr>
          <a:xfrm flipV="1">
            <a:off x="1886585" y="2377619"/>
            <a:ext cx="653484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844498-84D4-9FF6-5E21-863F12435642}"/>
              </a:ext>
            </a:extLst>
          </p:cNvPr>
          <p:cNvCxnSpPr>
            <a:cxnSpLocks/>
          </p:cNvCxnSpPr>
          <p:nvPr/>
        </p:nvCxnSpPr>
        <p:spPr>
          <a:xfrm flipV="1">
            <a:off x="1855693" y="5013726"/>
            <a:ext cx="715268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B1AAD03-9D64-8D61-629A-F4960EBE8DD1}"/>
              </a:ext>
            </a:extLst>
          </p:cNvPr>
          <p:cNvCxnSpPr>
            <a:cxnSpLocks/>
          </p:cNvCxnSpPr>
          <p:nvPr/>
        </p:nvCxnSpPr>
        <p:spPr>
          <a:xfrm>
            <a:off x="9619855" y="2491391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1E30502-733C-1F47-7713-2DCF9B0A4814}"/>
              </a:ext>
            </a:extLst>
          </p:cNvPr>
          <p:cNvCxnSpPr>
            <a:cxnSpLocks/>
          </p:cNvCxnSpPr>
          <p:nvPr/>
        </p:nvCxnSpPr>
        <p:spPr>
          <a:xfrm>
            <a:off x="10361260" y="2470796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E754A0-1617-E1A8-5409-3E10B21A8700}"/>
              </a:ext>
            </a:extLst>
          </p:cNvPr>
          <p:cNvCxnSpPr>
            <a:cxnSpLocks/>
          </p:cNvCxnSpPr>
          <p:nvPr/>
        </p:nvCxnSpPr>
        <p:spPr>
          <a:xfrm flipV="1">
            <a:off x="9681639" y="2398213"/>
            <a:ext cx="653484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FD6865-3AFE-3066-DA88-14CACD21315B}"/>
              </a:ext>
            </a:extLst>
          </p:cNvPr>
          <p:cNvCxnSpPr>
            <a:cxnSpLocks/>
          </p:cNvCxnSpPr>
          <p:nvPr/>
        </p:nvCxnSpPr>
        <p:spPr>
          <a:xfrm flipV="1">
            <a:off x="9650747" y="5034320"/>
            <a:ext cx="715268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0918030-6F4C-8D1F-A029-D7FBEE4C649D}"/>
              </a:ext>
            </a:extLst>
          </p:cNvPr>
          <p:cNvCxnSpPr>
            <a:cxnSpLocks/>
          </p:cNvCxnSpPr>
          <p:nvPr/>
        </p:nvCxnSpPr>
        <p:spPr>
          <a:xfrm>
            <a:off x="5748071" y="2470797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C8E037E-9A28-B13B-F352-9E407D486F5C}"/>
              </a:ext>
            </a:extLst>
          </p:cNvPr>
          <p:cNvCxnSpPr>
            <a:cxnSpLocks/>
          </p:cNvCxnSpPr>
          <p:nvPr/>
        </p:nvCxnSpPr>
        <p:spPr>
          <a:xfrm>
            <a:off x="6530665" y="2450202"/>
            <a:ext cx="4752" cy="25738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9F52010-2958-F29F-C6B9-84FFE3426A77}"/>
              </a:ext>
            </a:extLst>
          </p:cNvPr>
          <p:cNvCxnSpPr>
            <a:cxnSpLocks/>
          </p:cNvCxnSpPr>
          <p:nvPr/>
        </p:nvCxnSpPr>
        <p:spPr>
          <a:xfrm flipV="1">
            <a:off x="5809855" y="2377619"/>
            <a:ext cx="653484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606D83C-71B8-2EE7-11DE-E0F5B9BE28C1}"/>
              </a:ext>
            </a:extLst>
          </p:cNvPr>
          <p:cNvCxnSpPr>
            <a:cxnSpLocks/>
          </p:cNvCxnSpPr>
          <p:nvPr/>
        </p:nvCxnSpPr>
        <p:spPr>
          <a:xfrm flipV="1">
            <a:off x="5778963" y="5013726"/>
            <a:ext cx="715268" cy="5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657624AC-F6E4-A2E1-8B3D-5ACF04A5417A}"/>
              </a:ext>
            </a:extLst>
          </p:cNvPr>
          <p:cNvSpPr/>
          <p:nvPr/>
        </p:nvSpPr>
        <p:spPr>
          <a:xfrm flipV="1">
            <a:off x="2152004" y="2380452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AE72FAE-376E-5CFD-4DA4-218361805242}"/>
              </a:ext>
            </a:extLst>
          </p:cNvPr>
          <p:cNvSpPr/>
          <p:nvPr/>
        </p:nvSpPr>
        <p:spPr>
          <a:xfrm flipV="1">
            <a:off x="2141707" y="4913587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80C4F52-F02F-ABB3-1E56-871BAAB53E80}"/>
              </a:ext>
            </a:extLst>
          </p:cNvPr>
          <p:cNvSpPr/>
          <p:nvPr/>
        </p:nvSpPr>
        <p:spPr>
          <a:xfrm flipV="1">
            <a:off x="9936173" y="2414598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64F52AC-4A89-10A2-7242-EF098169FCE5}"/>
              </a:ext>
            </a:extLst>
          </p:cNvPr>
          <p:cNvSpPr/>
          <p:nvPr/>
        </p:nvSpPr>
        <p:spPr>
          <a:xfrm flipV="1">
            <a:off x="9929795" y="4958410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BA52D28-127C-ED55-D4EE-CC1370F4926C}"/>
              </a:ext>
            </a:extLst>
          </p:cNvPr>
          <p:cNvSpPr/>
          <p:nvPr/>
        </p:nvSpPr>
        <p:spPr>
          <a:xfrm flipV="1">
            <a:off x="6074971" y="4935998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5D0BC13-58CE-523C-4074-62517E080090}"/>
              </a:ext>
            </a:extLst>
          </p:cNvPr>
          <p:cNvSpPr/>
          <p:nvPr/>
        </p:nvSpPr>
        <p:spPr>
          <a:xfrm flipV="1">
            <a:off x="6074970" y="2392262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63E3E0E-44B1-9DCB-7B1B-F4F583A7D1BF}"/>
              </a:ext>
            </a:extLst>
          </p:cNvPr>
          <p:cNvGrpSpPr/>
          <p:nvPr/>
        </p:nvGrpSpPr>
        <p:grpSpPr>
          <a:xfrm>
            <a:off x="11318909" y="482915"/>
            <a:ext cx="416575" cy="1369542"/>
            <a:chOff x="7879611" y="472618"/>
            <a:chExt cx="746160" cy="2667001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15F767A-3DBE-8038-FC6C-3B3ED5E247AC}"/>
                </a:ext>
              </a:extLst>
            </p:cNvPr>
            <p:cNvCxnSpPr>
              <a:cxnSpLocks/>
            </p:cNvCxnSpPr>
            <p:nvPr/>
          </p:nvCxnSpPr>
          <p:spPr>
            <a:xfrm>
              <a:off x="7879611" y="565796"/>
              <a:ext cx="4752" cy="257382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7F984BA-F524-1480-FB38-A0670CB8DC86}"/>
                </a:ext>
              </a:extLst>
            </p:cNvPr>
            <p:cNvCxnSpPr>
              <a:cxnSpLocks/>
            </p:cNvCxnSpPr>
            <p:nvPr/>
          </p:nvCxnSpPr>
          <p:spPr>
            <a:xfrm>
              <a:off x="8621016" y="545201"/>
              <a:ext cx="4752" cy="257382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25E351A-A9E8-7439-3F5D-D7F31097C8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41395" y="472618"/>
              <a:ext cx="653484" cy="502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6F3070F6-0567-AFB2-C6EA-F1136F3F1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10503" y="3108725"/>
              <a:ext cx="715268" cy="502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E8D44003-0186-318B-4F52-A7A7C4A058EB}"/>
              </a:ext>
            </a:extLst>
          </p:cNvPr>
          <p:cNvSpPr/>
          <p:nvPr/>
        </p:nvSpPr>
        <p:spPr>
          <a:xfrm>
            <a:off x="10693219" y="1034354"/>
            <a:ext cx="621764" cy="26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2 in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AEFFEED-CDB3-260B-EEEB-A17BAAD51850}"/>
              </a:ext>
            </a:extLst>
          </p:cNvPr>
          <p:cNvSpPr/>
          <p:nvPr/>
        </p:nvSpPr>
        <p:spPr>
          <a:xfrm>
            <a:off x="11208084" y="210570"/>
            <a:ext cx="621764" cy="26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 in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B1E17A2-557A-54D6-3D03-68424B4F1D26}"/>
              </a:ext>
            </a:extLst>
          </p:cNvPr>
          <p:cNvCxnSpPr>
            <a:cxnSpLocks/>
          </p:cNvCxnSpPr>
          <p:nvPr/>
        </p:nvCxnSpPr>
        <p:spPr>
          <a:xfrm flipV="1">
            <a:off x="1399914" y="4460652"/>
            <a:ext cx="0" cy="84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22">
            <a:extLst>
              <a:ext uri="{FF2B5EF4-FFF2-40B4-BE49-F238E27FC236}">
                <a16:creationId xmlns:a16="http://schemas.microsoft.com/office/drawing/2014/main" id="{B34FFE9A-E924-EA48-9956-E6035C14A4AD}"/>
              </a:ext>
            </a:extLst>
          </p:cNvPr>
          <p:cNvSpPr txBox="1"/>
          <p:nvPr/>
        </p:nvSpPr>
        <p:spPr>
          <a:xfrm>
            <a:off x="782633" y="4448134"/>
            <a:ext cx="100623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conv</a:t>
            </a:r>
            <a:endParaRPr lang="en-US" baseline="-2500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FCB6033-D919-C218-AA02-8A9168067ABC}"/>
              </a:ext>
            </a:extLst>
          </p:cNvPr>
          <p:cNvCxnSpPr>
            <a:cxnSpLocks/>
          </p:cNvCxnSpPr>
          <p:nvPr/>
        </p:nvCxnSpPr>
        <p:spPr>
          <a:xfrm flipV="1">
            <a:off x="5184925" y="4372254"/>
            <a:ext cx="0" cy="84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22">
            <a:extLst>
              <a:ext uri="{FF2B5EF4-FFF2-40B4-BE49-F238E27FC236}">
                <a16:creationId xmlns:a16="http://schemas.microsoft.com/office/drawing/2014/main" id="{9F06FBC6-EB59-AC84-382E-4A09A77F12FB}"/>
              </a:ext>
            </a:extLst>
          </p:cNvPr>
          <p:cNvSpPr txBox="1"/>
          <p:nvPr/>
        </p:nvSpPr>
        <p:spPr>
          <a:xfrm>
            <a:off x="4503208" y="4459757"/>
            <a:ext cx="100623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conv</a:t>
            </a:r>
            <a:endParaRPr lang="en-US" baseline="-25000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2FEB1AC-425B-7A8B-751C-9469D7AC41DE}"/>
              </a:ext>
            </a:extLst>
          </p:cNvPr>
          <p:cNvCxnSpPr>
            <a:cxnSpLocks/>
          </p:cNvCxnSpPr>
          <p:nvPr/>
        </p:nvCxnSpPr>
        <p:spPr>
          <a:xfrm flipV="1">
            <a:off x="9348013" y="4437435"/>
            <a:ext cx="0" cy="84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22">
            <a:extLst>
              <a:ext uri="{FF2B5EF4-FFF2-40B4-BE49-F238E27FC236}">
                <a16:creationId xmlns:a16="http://schemas.microsoft.com/office/drawing/2014/main" id="{B374975C-CAA3-6208-A973-547C92F1B2EF}"/>
              </a:ext>
            </a:extLst>
          </p:cNvPr>
          <p:cNvSpPr txBox="1"/>
          <p:nvPr/>
        </p:nvSpPr>
        <p:spPr>
          <a:xfrm>
            <a:off x="8704206" y="4442036"/>
            <a:ext cx="100623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conv</a:t>
            </a:r>
            <a:endParaRPr lang="en-US" baseline="-2500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4ABC094-9A86-8AC1-1252-177EDC2AEFEA}"/>
              </a:ext>
            </a:extLst>
          </p:cNvPr>
          <p:cNvCxnSpPr>
            <a:cxnSpLocks/>
          </p:cNvCxnSpPr>
          <p:nvPr/>
        </p:nvCxnSpPr>
        <p:spPr>
          <a:xfrm flipH="1">
            <a:off x="257154" y="6069702"/>
            <a:ext cx="11672898" cy="4969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DBF6D44-3C05-EB3D-120A-8878BC7FB75E}"/>
              </a:ext>
            </a:extLst>
          </p:cNvPr>
          <p:cNvCxnSpPr>
            <a:cxnSpLocks/>
          </p:cNvCxnSpPr>
          <p:nvPr/>
        </p:nvCxnSpPr>
        <p:spPr>
          <a:xfrm flipH="1" flipV="1">
            <a:off x="190479" y="4881149"/>
            <a:ext cx="11777673" cy="55077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A596412-73BE-F782-0434-69FF27C894C8}"/>
              </a:ext>
            </a:extLst>
          </p:cNvPr>
          <p:cNvCxnSpPr>
            <a:cxnSpLocks/>
          </p:cNvCxnSpPr>
          <p:nvPr/>
        </p:nvCxnSpPr>
        <p:spPr>
          <a:xfrm flipH="1">
            <a:off x="248403" y="4880622"/>
            <a:ext cx="4773" cy="123079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C727A1-20AA-8931-2EB0-BDB3A6C5B76B}"/>
              </a:ext>
            </a:extLst>
          </p:cNvPr>
          <p:cNvCxnSpPr>
            <a:cxnSpLocks/>
          </p:cNvCxnSpPr>
          <p:nvPr/>
        </p:nvCxnSpPr>
        <p:spPr>
          <a:xfrm flipH="1">
            <a:off x="11925279" y="4964802"/>
            <a:ext cx="14298" cy="1126023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4F31D9F-D677-608B-A1DE-3882A0CA095E}"/>
              </a:ext>
            </a:extLst>
          </p:cNvPr>
          <p:cNvCxnSpPr>
            <a:cxnSpLocks/>
          </p:cNvCxnSpPr>
          <p:nvPr/>
        </p:nvCxnSpPr>
        <p:spPr>
          <a:xfrm flipH="1">
            <a:off x="4057629" y="4860027"/>
            <a:ext cx="4773" cy="124984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77177CE-330D-5DD7-2E61-F6C10C33A044}"/>
              </a:ext>
            </a:extLst>
          </p:cNvPr>
          <p:cNvCxnSpPr>
            <a:cxnSpLocks/>
          </p:cNvCxnSpPr>
          <p:nvPr/>
        </p:nvCxnSpPr>
        <p:spPr>
          <a:xfrm>
            <a:off x="8129577" y="4917177"/>
            <a:ext cx="4752" cy="117364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8E2F602-48B0-6851-B1FA-03E8D429D6C2}"/>
              </a:ext>
            </a:extLst>
          </p:cNvPr>
          <p:cNvCxnSpPr>
            <a:cxnSpLocks/>
          </p:cNvCxnSpPr>
          <p:nvPr/>
        </p:nvCxnSpPr>
        <p:spPr>
          <a:xfrm flipV="1">
            <a:off x="2200014" y="4327301"/>
            <a:ext cx="0" cy="84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22">
            <a:extLst>
              <a:ext uri="{FF2B5EF4-FFF2-40B4-BE49-F238E27FC236}">
                <a16:creationId xmlns:a16="http://schemas.microsoft.com/office/drawing/2014/main" id="{80DF2DBB-2128-EEF0-D952-D1B7367118B9}"/>
              </a:ext>
            </a:extLst>
          </p:cNvPr>
          <p:cNvSpPr txBox="1"/>
          <p:nvPr/>
        </p:nvSpPr>
        <p:spPr>
          <a:xfrm>
            <a:off x="2296499" y="4240820"/>
            <a:ext cx="100623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cond</a:t>
            </a:r>
            <a:endParaRPr lang="en-US" baseline="-2500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20DB3EF-FD03-D09E-EB6A-3269B73A9798}"/>
              </a:ext>
            </a:extLst>
          </p:cNvPr>
          <p:cNvCxnSpPr>
            <a:cxnSpLocks/>
          </p:cNvCxnSpPr>
          <p:nvPr/>
        </p:nvCxnSpPr>
        <p:spPr>
          <a:xfrm flipV="1">
            <a:off x="6200514" y="4270151"/>
            <a:ext cx="0" cy="84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22">
            <a:extLst>
              <a:ext uri="{FF2B5EF4-FFF2-40B4-BE49-F238E27FC236}">
                <a16:creationId xmlns:a16="http://schemas.microsoft.com/office/drawing/2014/main" id="{70AF5335-1833-E371-4B1A-8C84038F83FD}"/>
              </a:ext>
            </a:extLst>
          </p:cNvPr>
          <p:cNvSpPr txBox="1"/>
          <p:nvPr/>
        </p:nvSpPr>
        <p:spPr>
          <a:xfrm>
            <a:off x="6296999" y="4183670"/>
            <a:ext cx="100623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cond</a:t>
            </a:r>
            <a:endParaRPr lang="en-US" baseline="-2500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1369E33-EFE1-92BE-32BC-EA2C0EFEB251}"/>
              </a:ext>
            </a:extLst>
          </p:cNvPr>
          <p:cNvCxnSpPr>
            <a:cxnSpLocks/>
          </p:cNvCxnSpPr>
          <p:nvPr/>
        </p:nvCxnSpPr>
        <p:spPr>
          <a:xfrm flipV="1">
            <a:off x="10039089" y="4384451"/>
            <a:ext cx="0" cy="84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22">
            <a:extLst>
              <a:ext uri="{FF2B5EF4-FFF2-40B4-BE49-F238E27FC236}">
                <a16:creationId xmlns:a16="http://schemas.microsoft.com/office/drawing/2014/main" id="{827729DE-89FA-5B0C-9A59-5CE0CBAF5F6B}"/>
              </a:ext>
            </a:extLst>
          </p:cNvPr>
          <p:cNvSpPr txBox="1"/>
          <p:nvPr/>
        </p:nvSpPr>
        <p:spPr>
          <a:xfrm>
            <a:off x="10135574" y="4297970"/>
            <a:ext cx="100623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q</a:t>
            </a:r>
            <a:r>
              <a:rPr lang="en-US" baseline="-25000" err="1"/>
              <a:t>cond</a:t>
            </a:r>
            <a:endParaRPr lang="en-US" baseline="-25000"/>
          </a:p>
        </p:txBody>
      </p:sp>
    </p:spTree>
    <p:extLst>
      <p:ext uri="{BB962C8B-B14F-4D97-AF65-F5344CB8AC3E}">
        <p14:creationId xmlns:p14="http://schemas.microsoft.com/office/powerpoint/2010/main" val="3128037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CDF4D-7417-4E29-2A10-C24B16C5B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E4968-82EC-B947-533C-0834DC7D4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6091164" cy="1086056"/>
          </a:xfrm>
        </p:spPr>
        <p:txBody>
          <a:bodyPr/>
          <a:lstStyle/>
          <a:p>
            <a:r>
              <a:rPr lang="en-US"/>
              <a:t>Schematic – Top View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F32369-2AA1-1311-6F4C-153B20DE9F68}"/>
              </a:ext>
            </a:extLst>
          </p:cNvPr>
          <p:cNvSpPr/>
          <p:nvPr/>
        </p:nvSpPr>
        <p:spPr>
          <a:xfrm>
            <a:off x="1480952" y="5754298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Rectangular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B7DD61-F1B9-D46C-9E97-7641B18E66D0}"/>
              </a:ext>
            </a:extLst>
          </p:cNvPr>
          <p:cNvSpPr/>
          <p:nvPr/>
        </p:nvSpPr>
        <p:spPr>
          <a:xfrm>
            <a:off x="9286304" y="5757023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Cylindrical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4D88292-3469-5546-38DE-3E144ABAFB7D}"/>
              </a:ext>
            </a:extLst>
          </p:cNvPr>
          <p:cNvSpPr/>
          <p:nvPr/>
        </p:nvSpPr>
        <p:spPr>
          <a:xfrm>
            <a:off x="5377267" y="5757023"/>
            <a:ext cx="1452522" cy="36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Conical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47202E-9239-36D1-E0F4-38E8A3FA0E88}"/>
              </a:ext>
            </a:extLst>
          </p:cNvPr>
          <p:cNvSpPr/>
          <p:nvPr/>
        </p:nvSpPr>
        <p:spPr>
          <a:xfrm>
            <a:off x="994939" y="2572260"/>
            <a:ext cx="2433518" cy="23720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38758E-A449-67D0-E05E-16173281052B}"/>
              </a:ext>
            </a:extLst>
          </p:cNvPr>
          <p:cNvSpPr/>
          <p:nvPr/>
        </p:nvSpPr>
        <p:spPr>
          <a:xfrm>
            <a:off x="4849762" y="2572260"/>
            <a:ext cx="2433518" cy="23720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D3A99-7749-8B5B-0609-8358507BBFC9}"/>
              </a:ext>
            </a:extLst>
          </p:cNvPr>
          <p:cNvSpPr/>
          <p:nvPr/>
        </p:nvSpPr>
        <p:spPr>
          <a:xfrm>
            <a:off x="8794232" y="2572259"/>
            <a:ext cx="2433518" cy="23720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45B3EC4-BFFC-165D-95D8-409DE5228EFA}"/>
              </a:ext>
            </a:extLst>
          </p:cNvPr>
          <p:cNvSpPr/>
          <p:nvPr/>
        </p:nvSpPr>
        <p:spPr>
          <a:xfrm>
            <a:off x="5542693" y="3230149"/>
            <a:ext cx="1117131" cy="1068227"/>
          </a:xfrm>
          <a:prstGeom prst="ellipse">
            <a:avLst/>
          </a:prstGeom>
          <a:solidFill>
            <a:srgbClr val="9C5A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85D719D-C993-939A-8784-432286C0C9CB}"/>
              </a:ext>
            </a:extLst>
          </p:cNvPr>
          <p:cNvSpPr/>
          <p:nvPr/>
        </p:nvSpPr>
        <p:spPr>
          <a:xfrm>
            <a:off x="1648479" y="3223292"/>
            <a:ext cx="1114622" cy="1071336"/>
          </a:xfrm>
          <a:prstGeom prst="rect">
            <a:avLst/>
          </a:prstGeom>
          <a:solidFill>
            <a:srgbClr val="9C5A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767EDB2-77F7-8D0B-3AF3-68955E2DF49E}"/>
              </a:ext>
            </a:extLst>
          </p:cNvPr>
          <p:cNvCxnSpPr>
            <a:cxnSpLocks/>
          </p:cNvCxnSpPr>
          <p:nvPr/>
        </p:nvCxnSpPr>
        <p:spPr>
          <a:xfrm>
            <a:off x="2811826" y="3156172"/>
            <a:ext cx="15958" cy="125153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A45D9AB-8357-3336-07C5-FA8CEA5474A9}"/>
              </a:ext>
            </a:extLst>
          </p:cNvPr>
          <p:cNvCxnSpPr>
            <a:cxnSpLocks/>
          </p:cNvCxnSpPr>
          <p:nvPr/>
        </p:nvCxnSpPr>
        <p:spPr>
          <a:xfrm flipV="1">
            <a:off x="1653987" y="4374991"/>
            <a:ext cx="1129884" cy="5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EB76111-6300-D8E0-EA37-7B1996FE169A}"/>
              </a:ext>
            </a:extLst>
          </p:cNvPr>
          <p:cNvCxnSpPr>
            <a:cxnSpLocks/>
          </p:cNvCxnSpPr>
          <p:nvPr/>
        </p:nvCxnSpPr>
        <p:spPr>
          <a:xfrm>
            <a:off x="1590384" y="3133760"/>
            <a:ext cx="15958" cy="125153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92DB69D-6F16-A299-A570-BCFD04B94BEE}"/>
              </a:ext>
            </a:extLst>
          </p:cNvPr>
          <p:cNvCxnSpPr>
            <a:cxnSpLocks/>
          </p:cNvCxnSpPr>
          <p:nvPr/>
        </p:nvCxnSpPr>
        <p:spPr>
          <a:xfrm flipV="1">
            <a:off x="1653987" y="3153549"/>
            <a:ext cx="1129884" cy="5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D6E53F4-685B-51A9-A052-0E837C6247E0}"/>
              </a:ext>
            </a:extLst>
          </p:cNvPr>
          <p:cNvCxnSpPr>
            <a:cxnSpLocks/>
          </p:cNvCxnSpPr>
          <p:nvPr/>
        </p:nvCxnSpPr>
        <p:spPr>
          <a:xfrm>
            <a:off x="6711473" y="3156172"/>
            <a:ext cx="15958" cy="125153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9698504-EFBD-D6D4-FF1B-5BEA048AAAA3}"/>
              </a:ext>
            </a:extLst>
          </p:cNvPr>
          <p:cNvCxnSpPr>
            <a:cxnSpLocks/>
          </p:cNvCxnSpPr>
          <p:nvPr/>
        </p:nvCxnSpPr>
        <p:spPr>
          <a:xfrm flipV="1">
            <a:off x="5553634" y="4374991"/>
            <a:ext cx="1129884" cy="5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454E62-43CD-21A3-1A24-24B386024B13}"/>
              </a:ext>
            </a:extLst>
          </p:cNvPr>
          <p:cNvCxnSpPr>
            <a:cxnSpLocks/>
          </p:cNvCxnSpPr>
          <p:nvPr/>
        </p:nvCxnSpPr>
        <p:spPr>
          <a:xfrm>
            <a:off x="5490031" y="3133760"/>
            <a:ext cx="15958" cy="125153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595E9A-29FF-8A1E-7A41-67007F475E97}"/>
              </a:ext>
            </a:extLst>
          </p:cNvPr>
          <p:cNvCxnSpPr>
            <a:cxnSpLocks/>
          </p:cNvCxnSpPr>
          <p:nvPr/>
        </p:nvCxnSpPr>
        <p:spPr>
          <a:xfrm flipV="1">
            <a:off x="5553634" y="3153549"/>
            <a:ext cx="1129884" cy="5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0A7B2E4-6CE5-D80E-26D2-E74EC1ECA649}"/>
              </a:ext>
            </a:extLst>
          </p:cNvPr>
          <p:cNvCxnSpPr>
            <a:cxnSpLocks/>
          </p:cNvCxnSpPr>
          <p:nvPr/>
        </p:nvCxnSpPr>
        <p:spPr>
          <a:xfrm>
            <a:off x="10633531" y="3144965"/>
            <a:ext cx="15958" cy="125153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CAC0C5-CAFD-B295-8AFB-4D161F7E46C9}"/>
              </a:ext>
            </a:extLst>
          </p:cNvPr>
          <p:cNvCxnSpPr>
            <a:cxnSpLocks/>
          </p:cNvCxnSpPr>
          <p:nvPr/>
        </p:nvCxnSpPr>
        <p:spPr>
          <a:xfrm flipV="1">
            <a:off x="9475692" y="4363784"/>
            <a:ext cx="1129884" cy="5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044B57-93FE-59B4-9701-41AE7D19725F}"/>
              </a:ext>
            </a:extLst>
          </p:cNvPr>
          <p:cNvCxnSpPr>
            <a:cxnSpLocks/>
          </p:cNvCxnSpPr>
          <p:nvPr/>
        </p:nvCxnSpPr>
        <p:spPr>
          <a:xfrm>
            <a:off x="9412089" y="3122553"/>
            <a:ext cx="15958" cy="125153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1578BF7-7295-F95F-080E-25C5BEA53B62}"/>
              </a:ext>
            </a:extLst>
          </p:cNvPr>
          <p:cNvCxnSpPr>
            <a:cxnSpLocks/>
          </p:cNvCxnSpPr>
          <p:nvPr/>
        </p:nvCxnSpPr>
        <p:spPr>
          <a:xfrm flipV="1">
            <a:off x="9475692" y="3152639"/>
            <a:ext cx="1129884" cy="5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06594B43-DF0A-6DA8-7C76-B3870E3835A9}"/>
              </a:ext>
            </a:extLst>
          </p:cNvPr>
          <p:cNvSpPr/>
          <p:nvPr/>
        </p:nvSpPr>
        <p:spPr>
          <a:xfrm>
            <a:off x="9486558" y="3250743"/>
            <a:ext cx="1117131" cy="1068227"/>
          </a:xfrm>
          <a:prstGeom prst="ellipse">
            <a:avLst/>
          </a:prstGeom>
          <a:solidFill>
            <a:srgbClr val="9C5A3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6B789F-08FE-9052-445A-46BCD87FB51E}"/>
              </a:ext>
            </a:extLst>
          </p:cNvPr>
          <p:cNvSpPr/>
          <p:nvPr/>
        </p:nvSpPr>
        <p:spPr>
          <a:xfrm flipV="1">
            <a:off x="2152004" y="3677911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F1C78B-F8D9-8D3C-E304-76FE7F8810FC}"/>
              </a:ext>
            </a:extLst>
          </p:cNvPr>
          <p:cNvSpPr/>
          <p:nvPr/>
        </p:nvSpPr>
        <p:spPr>
          <a:xfrm flipV="1">
            <a:off x="9977950" y="3698506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6419DCC-9176-2E2F-2DCC-1D3F1311760E}"/>
              </a:ext>
            </a:extLst>
          </p:cNvPr>
          <p:cNvSpPr/>
          <p:nvPr/>
        </p:nvSpPr>
        <p:spPr>
          <a:xfrm flipV="1">
            <a:off x="6044382" y="3698505"/>
            <a:ext cx="128646" cy="14163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3B954F-E72E-E9A9-2B86-FDA0905295CD}"/>
              </a:ext>
            </a:extLst>
          </p:cNvPr>
          <p:cNvGrpSpPr/>
          <p:nvPr/>
        </p:nvGrpSpPr>
        <p:grpSpPr>
          <a:xfrm>
            <a:off x="11216191" y="545201"/>
            <a:ext cx="565041" cy="523148"/>
            <a:chOff x="8056178" y="1027054"/>
            <a:chExt cx="1237400" cy="127394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04B3C2-29C9-84F0-D266-C818B9C6599F}"/>
                </a:ext>
              </a:extLst>
            </p:cNvPr>
            <p:cNvCxnSpPr>
              <a:cxnSpLocks/>
            </p:cNvCxnSpPr>
            <p:nvPr/>
          </p:nvCxnSpPr>
          <p:spPr>
            <a:xfrm>
              <a:off x="9277620" y="1049466"/>
              <a:ext cx="15958" cy="125153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10AD20C-5271-B4B8-418D-5123DAC6B1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19781" y="2268285"/>
              <a:ext cx="1129884" cy="50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017B8B1-30C9-CA77-DF89-16C993A90D80}"/>
                </a:ext>
              </a:extLst>
            </p:cNvPr>
            <p:cNvCxnSpPr>
              <a:cxnSpLocks/>
            </p:cNvCxnSpPr>
            <p:nvPr/>
          </p:nvCxnSpPr>
          <p:spPr>
            <a:xfrm>
              <a:off x="8056178" y="1027054"/>
              <a:ext cx="15958" cy="125153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63BB66A-CDF7-3AFB-EFE7-2E6ADBE337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19781" y="1046843"/>
              <a:ext cx="1129884" cy="50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B86322F-35D4-BB22-BB51-A8A02AEAA7E8}"/>
              </a:ext>
            </a:extLst>
          </p:cNvPr>
          <p:cNvSpPr/>
          <p:nvPr/>
        </p:nvSpPr>
        <p:spPr>
          <a:xfrm>
            <a:off x="10595091" y="650628"/>
            <a:ext cx="621764" cy="262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 in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4C17DC-808B-B67B-B4F0-FB702B39C692}"/>
              </a:ext>
            </a:extLst>
          </p:cNvPr>
          <p:cNvSpPr/>
          <p:nvPr/>
        </p:nvSpPr>
        <p:spPr>
          <a:xfrm>
            <a:off x="11166590" y="224805"/>
            <a:ext cx="655382" cy="318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 in</a:t>
            </a:r>
          </a:p>
        </p:txBody>
      </p:sp>
    </p:spTree>
    <p:extLst>
      <p:ext uri="{BB962C8B-B14F-4D97-AF65-F5344CB8AC3E}">
        <p14:creationId xmlns:p14="http://schemas.microsoft.com/office/powerpoint/2010/main" val="1461297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9E8F-D2F8-926A-61F7-2CC2A3AE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Analysis Overview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1E9BC4E-B8FE-623D-B257-60C96A61C7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498037"/>
              </p:ext>
            </p:extLst>
          </p:nvPr>
        </p:nvGraphicFramePr>
        <p:xfrm>
          <a:off x="849759" y="2065983"/>
          <a:ext cx="10427840" cy="4145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3635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1E21A-6AB4-D779-9B58-9181339E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&amp; Overview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98159E-89FB-F1A1-9B2E-530CDA103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760" y="4106601"/>
            <a:ext cx="2986744" cy="204331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0BE80A-1F00-5407-8DE3-81BBBA244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60" y="1962359"/>
            <a:ext cx="2986744" cy="2034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A45810-F6F3-D53D-03F7-C3DD4AE6E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3848" y="1962358"/>
            <a:ext cx="2996242" cy="2034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952E3E-6AC9-C874-8F60-202DAD32D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847" y="4128113"/>
            <a:ext cx="2986743" cy="20002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B38356-D5A5-21E0-FCE4-B62548618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6024" y="1962358"/>
            <a:ext cx="3116496" cy="2034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EB1B9D-F737-E846-5933-15DE293073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6023" y="4128112"/>
            <a:ext cx="3210611" cy="210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30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1825-CDC7-4E51-6EE0-45D4FD978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Analysis: Flat Plate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129931-41C7-967A-0F4E-975B001803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i="1" kern="10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=22900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=.25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.61</m:t>
                          </m:r>
                        </m:sup>
                      </m:sSubSup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=114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=40.5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129931-41C7-967A-0F4E-975B001803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5051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D7467-C503-E6E4-759A-943506B1A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AE7B-B42C-806C-C1A1-C7C549831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Analysis: Rectangular Fin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D456C8-64AB-44BD-DFAD-4A8F77F61B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i="1" kern="10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=19100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=.158</m:t>
                      </m:r>
                      <m:sSubSup>
                        <m:sSubSup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.66</m:t>
                          </m:r>
                        </m:sup>
                      </m:sSubSup>
                      <m:sSubSup>
                        <m:sSubSupPr>
                          <m:ctrlPr>
                            <a:rPr lang="en-US" sz="1800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𝑃𝑟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𝑎𝑖𝑟</m:t>
                          </m:r>
                        </m:sub>
                        <m:sup>
                          <m:f>
                            <m:f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bSup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=93.9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=39.9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𝑎𝑙𝑢𝑚𝑖𝑛𝑢𝑚</m:t>
                                  </m:r>
                                </m:sub>
                              </m:s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rad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=3.64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=.983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D456C8-64AB-44BD-DFAD-4A8F77F61B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0233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749CA-CF71-DFBF-1DBB-20C9D90DA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668A-06FD-E6BA-1301-0B2E0EF30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Analysis: Cylindrical Fin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6E716B-1CD7-2C81-14E3-3508092C43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i="1" kern="10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=17200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=.193</m:t>
                      </m:r>
                      <m:sSubSup>
                        <m:sSubSup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.618</m:t>
                          </m:r>
                        </m:sup>
                      </m:sSubSup>
                      <m:sSubSup>
                        <m:sSubSupPr>
                          <m:ctrlPr>
                            <a:rPr lang="en-US" sz="1800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𝑃𝑟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𝑎𝑖𝑟</m:t>
                          </m:r>
                        </m:sub>
                        <m:sup>
                          <m:f>
                            <m:f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bSup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=71.0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=33.6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𝑎𝑙𝑢𝑚𝑖𝑛𝑢𝑚</m:t>
                                  </m:r>
                                </m:sub>
                              </m:s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rad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=3.64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=.0572 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1800" b="0" i="1" kern="10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=.976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6E716B-1CD7-2C81-14E3-3508092C43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7926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636BF-DB15-E65F-89AF-21A47D95E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CDC3-1133-9497-31BB-AC00AF81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Analysis: Conical Fin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B4926-BDB1-8694-4406-B71A3F8A7E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i="1" kern="10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p>
                        <m:e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𝑎𝑖𝑟</m:t>
                                  </m:r>
                                </m:sub>
                              </m:s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𝑎𝑖𝑟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𝑑𝑦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=7640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=.193</m:t>
                      </m:r>
                      <m:sSubSup>
                        <m:sSubSup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.618</m:t>
                          </m:r>
                        </m:sup>
                      </m:sSubSup>
                      <m:sSubSup>
                        <m:sSubSupPr>
                          <m:ctrlPr>
                            <a:rPr lang="en-US" sz="1800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𝑃𝑟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𝑎𝑖𝑟</m:t>
                          </m:r>
                        </m:sub>
                        <m:sup>
                          <m:f>
                            <m:f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bSup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=71.0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𝑎𝑖𝑟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=45.74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𝑎𝑙𝑢𝑚𝑖𝑛𝑢𝑚</m:t>
                                  </m:r>
                                </m:sub>
                              </m:s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rad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=5.51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</m:den>
                      </m:f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=.997</m:t>
                      </m:r>
                    </m:oMath>
                  </m:oMathPara>
                </a14:m>
                <a:endParaRPr lang="en-US" sz="1800" b="0" kern="100">
                  <a:effectLst/>
                  <a:latin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B4926-BDB1-8694-4406-B71A3F8A7E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376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99D6B-CB9F-1A1F-C42B-77C1E6E71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24E6A-99FB-D32E-ACF9-5292A3D7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Analysis: 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33C5E4-4B1F-7A1B-B216-E027772C35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en-US" sz="1800" i="1" kern="10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ℴ</m:t>
                      </m:r>
                      <m:d>
                        <m:d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𝑠𝑢𝑟</m:t>
                              </m:r>
                            </m:sub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d>
                        <m:d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𝑠𝑢𝑟</m:t>
                              </m:r>
                            </m:sub>
                          </m:sSub>
                        </m:e>
                      </m:d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=.0106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33C5E4-4B1F-7A1B-B216-E027772C35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818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D2D2-7659-C05B-8A90-16F1A50C7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7637-6971-8861-1430-4032781E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Analysis: 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7C5FCF-710F-FDAE-9F7A-59756A08E5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011612"/>
              </p:ext>
            </p:extLst>
          </p:nvPr>
        </p:nvGraphicFramePr>
        <p:xfrm>
          <a:off x="849313" y="2065338"/>
          <a:ext cx="8938525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249">
                  <a:extLst>
                    <a:ext uri="{9D8B030D-6E8A-4147-A177-3AD203B41FA5}">
                      <a16:colId xmlns:a16="http://schemas.microsoft.com/office/drawing/2014/main" val="3472627357"/>
                    </a:ext>
                  </a:extLst>
                </a:gridCol>
                <a:gridCol w="1233260">
                  <a:extLst>
                    <a:ext uri="{9D8B030D-6E8A-4147-A177-3AD203B41FA5}">
                      <a16:colId xmlns:a16="http://schemas.microsoft.com/office/drawing/2014/main" val="3068744715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2996954618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1097319676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4161906935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120170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Re</a:t>
                      </a:r>
                      <a:r>
                        <a:rPr lang="en-US" baseline="-25000" err="1"/>
                        <a:t>Lc</a:t>
                      </a:r>
                      <a:endParaRPr lang="en-US" baseline="-25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Nu</a:t>
                      </a:r>
                      <a:r>
                        <a:rPr lang="en-US" baseline="-25000" err="1"/>
                        <a:t>Lc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(W/m</a:t>
                      </a:r>
                      <a:r>
                        <a:rPr lang="en-US" baseline="30000"/>
                        <a:t>2</a:t>
                      </a:r>
                      <a:r>
                        <a:rPr lang="en-US"/>
                        <a:t>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 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Fin Efficiency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3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Flat Plate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22900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70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Rectangular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19100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Cylindrical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17200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0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7640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5.51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3403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CE075D3-32CE-3C81-34A0-FBAB5D94ECCD}"/>
              </a:ext>
            </a:extLst>
          </p:cNvPr>
          <p:cNvSpPr txBox="1"/>
          <p:nvPr/>
        </p:nvSpPr>
        <p:spPr>
          <a:xfrm>
            <a:off x="717881" y="6278603"/>
            <a:ext cx="662713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Radiation confirmed to be negligible, matching our assumption</a:t>
            </a:r>
          </a:p>
        </p:txBody>
      </p:sp>
    </p:spTree>
    <p:extLst>
      <p:ext uri="{BB962C8B-B14F-4D97-AF65-F5344CB8AC3E}">
        <p14:creationId xmlns:p14="http://schemas.microsoft.com/office/powerpoint/2010/main" val="3260952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0521A-00F5-FF95-4250-92638D4B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A88B-90EA-D7F1-8479-FE984CDFD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Analysis: Flat Plate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E1C6A1-431C-97BA-3BE1-4C954A1C84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𝑠𝑢𝑟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𝑤𝑎𝑡𝑡𝑚𝑒𝑡𝑒𝑟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h𝐴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=1.37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=125.51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E1C6A1-431C-97BA-3BE1-4C954A1C84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F49B9C9-FB3B-0048-34BF-5317213C1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123" y="3877868"/>
            <a:ext cx="3115110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5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28DA4-7EB1-779F-8419-A35339D1F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08D6-046E-34E0-9DE8-09D30BC8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Analysis: Fin Procedure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AA664E-AF0B-F5EC-ABAB-772D3597B9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9758" y="2065984"/>
                <a:ext cx="5246241" cy="3903298"/>
              </a:xfrm>
            </p:spPr>
            <p:txBody>
              <a:bodyPr>
                <a:normAutofit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n-US" sz="1800" i="1" kern="10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General</a:t>
                </a:r>
              </a:p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sSub>
                        <m:sSub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</m:oMath>
                  </m:oMathPara>
                </a14:m>
                <a:endParaRPr lang="en-US" sz="1800" i="1" kern="10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𝑠𝑢𝑟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𝑤𝑎𝑡𝑡𝑚𝑒𝑡𝑒𝑟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sub>
                      </m:sSub>
                      <m:sSup>
                        <m:sSup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𝑃𝑘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AA664E-AF0B-F5EC-ABAB-772D3597B9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758" y="2065984"/>
                <a:ext cx="5246241" cy="3903298"/>
              </a:xfrm>
              <a:blipFill>
                <a:blip r:embed="rId2"/>
                <a:stretch>
                  <a:fillRect l="-929" t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7B39637-E3CD-2DF0-8662-9E8C0183BB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63680" y="2065984"/>
                <a:ext cx="5246241" cy="390329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74320" indent="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Tx/>
                  <a:buNone/>
                  <a:defRPr sz="1800" i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0292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548640" indent="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None/>
                  <a:defRPr sz="1600" i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82296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None/>
                </a:pPr>
                <a:r>
                  <a:rPr lang="en-US" sz="1800" i="1" kern="10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General (cont.)</a:t>
                </a: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𝑏𝑜𝑥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b="0" i="1" kern="10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None/>
                </a:pPr>
                <a:r>
                  <a:rPr lang="en-US" sz="1800" i="1" kern="10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Geometry Dependent</a:t>
                </a: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i="1" kern="10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i="1" kern="10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7B39637-E3CD-2DF0-8662-9E8C0183B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680" y="2065984"/>
                <a:ext cx="5246241" cy="3903298"/>
              </a:xfrm>
              <a:prstGeom prst="rect">
                <a:avLst/>
              </a:prstGeom>
              <a:blipFill>
                <a:blip r:embed="rId3"/>
                <a:stretch>
                  <a:fillRect l="-465" t="-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9538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3058D-F869-E241-AF15-63D11D490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573CB4D-E730-5C1D-8201-997B732B2B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00619" y="2065984"/>
                <a:ext cx="5246242" cy="390329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74320" indent="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Tx/>
                  <a:buNone/>
                  <a:defRPr sz="1800" i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0292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548640" indent="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None/>
                  <a:defRPr sz="1600" i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82296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sinh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1800" b="0" i="1" kern="10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1800" b="0" i="1" kern="10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𝑚𝑘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1800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cosh</m:t>
                          </m:r>
                          <m:r>
                            <a:rPr lang="en-US" sz="1800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⁡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1800" b="0" i="1" kern="10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1800" b="0" i="1" kern="10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𝑚𝑘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1800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sinh</m:t>
                          </m:r>
                          <m:r>
                            <a:rPr lang="en-US" sz="1800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⁡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=4.35 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=.75</m:t>
                      </m:r>
                    </m:oMath>
                  </m:oMathPara>
                </a14:m>
                <a:endParaRPr lang="en-US" sz="1800" kern="10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=7.84</m:t>
                      </m:r>
                    </m:oMath>
                  </m:oMathPara>
                </a14:m>
                <a:endParaRPr lang="en-US" sz="1800" kern="10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𝑏𝑜𝑥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=.133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=.049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573CB4D-E730-5C1D-8201-997B732B2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619" y="2065984"/>
                <a:ext cx="5246242" cy="39032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0FE44D5-659F-C135-0CF2-49612A48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Experimental Analysis: Rectangular Fin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D31AED-126F-2D41-71BE-C257C03126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9759" y="2065984"/>
                <a:ext cx="5246242" cy="3903298"/>
              </a:xfrm>
            </p:spPr>
            <p:txBody>
              <a:bodyPr>
                <a:normAutofit fontScale="85000" lnSpcReduction="10000"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𝑠𝑢𝑟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𝑤𝑎𝑡𝑡𝑚𝑒𝑡𝑒𝑟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=1.16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=103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𝑚𝐿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𝑚𝑘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1800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sinh</m:t>
                          </m:r>
                          <m:r>
                            <a:rPr lang="en-US" sz="1800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⁡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→</m:t>
                      </m:r>
                      <m:sSub>
                        <m:sSub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=25.5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1800" b="0" i="1" kern="10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𝑎𝑙𝑢𝑚𝑖𝑛𝑢𝑚</m:t>
                                  </m:r>
                                </m:sub>
                              </m:s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rad>
                      <m:r>
                        <a:rPr lang="en-US" sz="1800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16.4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sub>
                      </m:sSub>
                      <m:sSup>
                        <m:sSup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𝑃𝑘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=5.32 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D31AED-126F-2D41-71BE-C257C0312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759" y="2065984"/>
                <a:ext cx="5246242" cy="390329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9A1EFD4-5B80-90F3-8D3F-9E20E09E4DCE}"/>
              </a:ext>
            </a:extLst>
          </p:cNvPr>
          <p:cNvSpPr txBox="1"/>
          <p:nvPr/>
        </p:nvSpPr>
        <p:spPr>
          <a:xfrm>
            <a:off x="2540873" y="5794023"/>
            <a:ext cx="7106433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Cylindrical fin has similar equations, but with a different m equation</a:t>
            </a:r>
          </a:p>
        </p:txBody>
      </p:sp>
    </p:spTree>
    <p:extLst>
      <p:ext uri="{BB962C8B-B14F-4D97-AF65-F5344CB8AC3E}">
        <p14:creationId xmlns:p14="http://schemas.microsoft.com/office/powerpoint/2010/main" val="756126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C9E31-F93F-DD80-8B52-EF2E458B5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E249EF8-D6A8-8737-E5E8-D10259F389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00618" y="2065984"/>
                <a:ext cx="5341175" cy="390329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SzPct val="7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74320" indent="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Tx/>
                  <a:buNone/>
                  <a:defRPr sz="1800" i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0292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548640" indent="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None/>
                  <a:defRPr sz="1600" i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82296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SzPct val="7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=3.06 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</m:den>
                      </m:f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𝑚𝐿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=.91</m:t>
                      </m:r>
                    </m:oMath>
                  </m:oMathPara>
                </a14:m>
                <a:endParaRPr lang="en-US" sz="1800" kern="10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=1.94</m:t>
                      </m:r>
                    </m:oMath>
                  </m:oMathPara>
                </a14:m>
                <a:endParaRPr lang="en-US" sz="1800" kern="10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𝑏𝑜𝑥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=.093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800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𝑓𝑖𝑛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=.132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E249EF8-D6A8-8737-E5E8-D10259F38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618" y="2065984"/>
                <a:ext cx="5341175" cy="39032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CA6E943-FBF6-E723-C1CA-BB8B8CB81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Experimental Analysis: Conical Fin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AD5A38-F8AD-B236-01AA-FE6D5610C4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9759" y="2065984"/>
                <a:ext cx="5246242" cy="3903298"/>
              </a:xfrm>
            </p:spPr>
            <p:txBody>
              <a:bodyPr>
                <a:normAutofit fontScale="85000" lnSpcReduction="10000"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𝑠𝑢𝑟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𝑤𝑎𝑡𝑡𝑚𝑒𝑡𝑒𝑟</m:t>
                              </m:r>
                            </m:sub>
                          </m:sSub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𝑙𝑜𝑠𝑠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=106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=106</m:t>
                      </m:r>
                      <m:f>
                        <m:f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1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→</m:t>
                      </m:r>
                      <m:sSub>
                        <m:sSub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US" sz="18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=85.9</m:t>
                      </m:r>
                      <m:f>
                        <m:fPr>
                          <m:ctrlP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8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en-US" sz="1800" b="0" i="1" kern="10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𝑎𝑙𝑢𝑚𝑖𝑛𝑢𝑚</m:t>
                                  </m:r>
                                </m:sub>
                              </m:sSub>
                              <m:r>
                                <a:rPr lang="en-US" sz="1800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rad>
                      <m:r>
                        <a:rPr lang="en-US" sz="1800" i="1" kern="1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30.14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sub>
                      </m:sSub>
                      <m:sSup>
                        <m:sSup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kern="100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𝑃𝑘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=4.11 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800" i="1" kern="10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AD5A38-F8AD-B236-01AA-FE6D5610C4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759" y="2065984"/>
                <a:ext cx="5246242" cy="390329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726429A-3191-F675-E650-7E8DECA52B33}"/>
              </a:ext>
            </a:extLst>
          </p:cNvPr>
          <p:cNvSpPr txBox="1"/>
          <p:nvPr/>
        </p:nvSpPr>
        <p:spPr>
          <a:xfrm>
            <a:off x="3740318" y="5794023"/>
            <a:ext cx="46506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Cylindrical has same m equation as conical</a:t>
            </a:r>
          </a:p>
        </p:txBody>
      </p:sp>
    </p:spTree>
    <p:extLst>
      <p:ext uri="{BB962C8B-B14F-4D97-AF65-F5344CB8AC3E}">
        <p14:creationId xmlns:p14="http://schemas.microsoft.com/office/powerpoint/2010/main" val="794628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81969-46AA-3474-BC67-9783C4293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3827F-38C9-E017-186D-1E0F96D2A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Analysis: 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92AAF5-CDFC-D7FB-EFF9-203AAFCB7C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3790651"/>
              </p:ext>
            </p:extLst>
          </p:nvPr>
        </p:nvGraphicFramePr>
        <p:xfrm>
          <a:off x="849313" y="2065338"/>
          <a:ext cx="10428279" cy="3337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694">
                  <a:extLst>
                    <a:ext uri="{9D8B030D-6E8A-4147-A177-3AD203B41FA5}">
                      <a16:colId xmlns:a16="http://schemas.microsoft.com/office/drawing/2014/main" val="2361562273"/>
                    </a:ext>
                  </a:extLst>
                </a:gridCol>
                <a:gridCol w="1303815">
                  <a:extLst>
                    <a:ext uri="{9D8B030D-6E8A-4147-A177-3AD203B41FA5}">
                      <a16:colId xmlns:a16="http://schemas.microsoft.com/office/drawing/2014/main" val="3699015305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3068744715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2996954618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1097319676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4161906935"/>
                    </a:ext>
                  </a:extLst>
                </a:gridCol>
                <a:gridCol w="1489754">
                  <a:extLst>
                    <a:ext uri="{9D8B030D-6E8A-4147-A177-3AD203B41FA5}">
                      <a16:colId xmlns:a16="http://schemas.microsoft.com/office/drawing/2014/main" val="120170443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r>
                        <a:rPr lang="en-US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R</a:t>
                      </a:r>
                      <a:r>
                        <a:rPr lang="en-US" baseline="-25000" err="1"/>
                        <a:t>tot</a:t>
                      </a:r>
                      <a:r>
                        <a:rPr lang="en-US"/>
                        <a:t> (K/W)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h</a:t>
                      </a:r>
                      <a:r>
                        <a:rPr lang="en-US" baseline="-25000" err="1"/>
                        <a:t>tot</a:t>
                      </a:r>
                      <a:r>
                        <a:rPr lang="en-US"/>
                        <a:t> (W/m</a:t>
                      </a:r>
                      <a:r>
                        <a:rPr lang="en-US" baseline="30000"/>
                        <a:t>2</a:t>
                      </a:r>
                      <a:r>
                        <a:rPr lang="en-US"/>
                        <a:t>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h</a:t>
                      </a:r>
                      <a:r>
                        <a:rPr lang="en-US" baseline="-25000" err="1"/>
                        <a:t>fin</a:t>
                      </a:r>
                      <a:r>
                        <a:rPr lang="en-US" baseline="-25000"/>
                        <a:t> </a:t>
                      </a: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Georgia Pro Light"/>
                        </a:rPr>
                        <a:t>(W/m</a:t>
                      </a:r>
                      <a:r>
                        <a:rPr lang="en-US" sz="1800" b="1" i="0" u="none" strike="noStrike" baseline="30000" noProof="0">
                          <a:solidFill>
                            <a:srgbClr val="FFFFFF"/>
                          </a:solidFill>
                          <a:latin typeface="Georgia Pro Light"/>
                        </a:rPr>
                        <a:t>2</a:t>
                      </a: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Georgia Pro Light"/>
                        </a:rPr>
                        <a:t>K)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 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q</a:t>
                      </a:r>
                      <a:r>
                        <a:rPr lang="en-US" baseline="-25000" err="1"/>
                        <a:t>f</a:t>
                      </a:r>
                      <a:r>
                        <a:rPr lang="en-US" baseline="-25000"/>
                        <a:t>  </a:t>
                      </a:r>
                      <a:r>
                        <a:rPr lang="en-US"/>
                        <a:t>(W)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31859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Flat Plate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0238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700526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Rectangular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4.35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450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00873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Cylindrical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92.1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2.03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902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04260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Conical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99.0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85.9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30.1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3.28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265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34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708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74CEC-EE50-7DC3-E306-56A1C00A9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A8AE-6419-4C3E-692B-F94CD4D66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Analysis: 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2C2B86-9A9E-5385-2A65-F8958E7541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12456"/>
              </p:ext>
            </p:extLst>
          </p:nvPr>
        </p:nvGraphicFramePr>
        <p:xfrm>
          <a:off x="849313" y="2065338"/>
          <a:ext cx="9712007" cy="2865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888">
                  <a:extLst>
                    <a:ext uri="{9D8B030D-6E8A-4147-A177-3AD203B41FA5}">
                      <a16:colId xmlns:a16="http://schemas.microsoft.com/office/drawing/2014/main" val="2361562273"/>
                    </a:ext>
                  </a:extLst>
                </a:gridCol>
                <a:gridCol w="1215620">
                  <a:extLst>
                    <a:ext uri="{9D8B030D-6E8A-4147-A177-3AD203B41FA5}">
                      <a16:colId xmlns:a16="http://schemas.microsoft.com/office/drawing/2014/main" val="3699015305"/>
                    </a:ext>
                  </a:extLst>
                </a:gridCol>
                <a:gridCol w="1489753">
                  <a:extLst>
                    <a:ext uri="{9D8B030D-6E8A-4147-A177-3AD203B41FA5}">
                      <a16:colId xmlns:a16="http://schemas.microsoft.com/office/drawing/2014/main" val="3068744715"/>
                    </a:ext>
                  </a:extLst>
                </a:gridCol>
                <a:gridCol w="1489753">
                  <a:extLst>
                    <a:ext uri="{9D8B030D-6E8A-4147-A177-3AD203B41FA5}">
                      <a16:colId xmlns:a16="http://schemas.microsoft.com/office/drawing/2014/main" val="2996954618"/>
                    </a:ext>
                  </a:extLst>
                </a:gridCol>
                <a:gridCol w="1979057">
                  <a:extLst>
                    <a:ext uri="{9D8B030D-6E8A-4147-A177-3AD203B41FA5}">
                      <a16:colId xmlns:a16="http://schemas.microsoft.com/office/drawing/2014/main" val="1097319676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41619069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Fin Effectiveness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Fin 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Volumetric Efficiency (W/m</a:t>
                      </a:r>
                      <a:r>
                        <a:rPr lang="en-US" baseline="30000"/>
                        <a:t>3</a:t>
                      </a:r>
                      <a:r>
                        <a:rPr lang="en-US" baseline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Mass Efficiency (W/kg)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31859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Rectangular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7.84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7611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00873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Cylindrical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8.30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201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04260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Conical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1.94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6177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340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840BBA8-8E57-6132-575F-246F09BBCBC1}"/>
              </a:ext>
            </a:extLst>
          </p:cNvPr>
          <p:cNvSpPr txBox="1"/>
          <p:nvPr/>
        </p:nvSpPr>
        <p:spPr>
          <a:xfrm>
            <a:off x="843588" y="6217357"/>
            <a:ext cx="584061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Fin effectiveness of &gt;2 is required to justify using fins </a:t>
            </a:r>
          </a:p>
          <a:p>
            <a:pPr marL="742950" lvl="1" indent="-285750">
              <a:buFont typeface="Courier New"/>
              <a:buChar char="o"/>
            </a:pPr>
            <a:r>
              <a:rPr lang="en-US"/>
              <a:t>Conical fins are not justifiable</a:t>
            </a:r>
          </a:p>
        </p:txBody>
      </p:sp>
    </p:spTree>
    <p:extLst>
      <p:ext uri="{BB962C8B-B14F-4D97-AF65-F5344CB8AC3E}">
        <p14:creationId xmlns:p14="http://schemas.microsoft.com/office/powerpoint/2010/main" val="3348752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B8D22-A4B4-AB6C-5A19-59CD12AE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Errors &amp; Improvements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389EE-CA12-62D7-BF14-24928CE84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During Experiment: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Tip thermocouples were taped to fins on side opposing airflow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Part of the bottom insulation melted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IR camera &amp; thermocouple readings differed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Small portions of paint chipped off</a:t>
            </a:r>
          </a:p>
          <a:p>
            <a:r>
              <a:rPr lang="en-US"/>
              <a:t>Future: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Embedded tip thermocouples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More durable insulation material </a:t>
            </a:r>
          </a:p>
          <a:p>
            <a:pPr marL="560070" lvl="1" indent="-285750">
              <a:buFont typeface="Arial"/>
              <a:buChar char="•"/>
            </a:pPr>
            <a:r>
              <a:rPr lang="en-US" i="0"/>
              <a:t>Smoother fin &amp; plate surfaces</a:t>
            </a:r>
          </a:p>
        </p:txBody>
      </p:sp>
    </p:spTree>
    <p:extLst>
      <p:ext uri="{BB962C8B-B14F-4D97-AF65-F5344CB8AC3E}">
        <p14:creationId xmlns:p14="http://schemas.microsoft.com/office/powerpoint/2010/main" val="1339178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6255-4CAE-F65C-83A6-C9DC468FB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914CCE8-DEA6-6D5D-CAA2-78C6849FBC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039270"/>
              </p:ext>
            </p:extLst>
          </p:nvPr>
        </p:nvGraphicFramePr>
        <p:xfrm>
          <a:off x="3305239" y="2367281"/>
          <a:ext cx="5516881" cy="2123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888">
                  <a:extLst>
                    <a:ext uri="{9D8B030D-6E8A-4147-A177-3AD203B41FA5}">
                      <a16:colId xmlns:a16="http://schemas.microsoft.com/office/drawing/2014/main" val="2361562273"/>
                    </a:ext>
                  </a:extLst>
                </a:gridCol>
                <a:gridCol w="1979057">
                  <a:extLst>
                    <a:ext uri="{9D8B030D-6E8A-4147-A177-3AD203B41FA5}">
                      <a16:colId xmlns:a16="http://schemas.microsoft.com/office/drawing/2014/main" val="1097319676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41619069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Volumetric Efficiency (W/m</a:t>
                      </a:r>
                      <a:r>
                        <a:rPr lang="en-US" baseline="30000"/>
                        <a:t>3</a:t>
                      </a:r>
                      <a:r>
                        <a:rPr lang="en-US" baseline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Mass Efficiency (W/kg)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31859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Rectangular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0.133</a:t>
                      </a:r>
                    </a:p>
                  </a:txBody>
                  <a:tcPr>
                    <a:solidFill>
                      <a:srgbClr val="A8DCAB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7611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0.105</a:t>
                      </a:r>
                    </a:p>
                  </a:txBody>
                  <a:tcPr>
                    <a:solidFill>
                      <a:srgbClr val="A8DCA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00873"/>
                  </a:ext>
                </a:extLst>
              </a:tr>
              <a:tr h="37083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Conical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/>
                        <a:t>0.142</a:t>
                      </a:r>
                    </a:p>
                  </a:txBody>
                  <a:tcPr>
                    <a:solidFill>
                      <a:srgbClr val="A8DC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6177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0.132</a:t>
                      </a:r>
                    </a:p>
                  </a:txBody>
                  <a:tcPr>
                    <a:solidFill>
                      <a:srgbClr val="A8DC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634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809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01F94-C159-7096-CF04-83695C17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41832-AD6B-5417-6ECF-A4A50BA5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29419092"/>
      </p:ext>
    </p:extLst>
  </p:cSld>
  <p:clrMapOvr>
    <a:masterClrMapping/>
  </p:clrMapOvr>
</p:sld>
</file>

<file path=ppt/theme/theme1.xml><?xml version="1.0" encoding="utf-8"?>
<a:theme xmlns:a="http://schemas.openxmlformats.org/drawingml/2006/main" name="VaultVTI">
  <a:themeElements>
    <a:clrScheme name="archway">
      <a:dk1>
        <a:sysClr val="windowText" lastClr="000000"/>
      </a:dk1>
      <a:lt1>
        <a:sysClr val="window" lastClr="FFFFFF"/>
      </a:lt1>
      <a:dk2>
        <a:srgbClr val="262626"/>
      </a:dk2>
      <a:lt2>
        <a:srgbClr val="CCC9C2"/>
      </a:lt2>
      <a:accent1>
        <a:srgbClr val="A85E3E"/>
      </a:accent1>
      <a:accent2>
        <a:srgbClr val="C3743C"/>
      </a:accent2>
      <a:accent3>
        <a:srgbClr val="CF6749"/>
      </a:accent3>
      <a:accent4>
        <a:srgbClr val="7D8B71"/>
      </a:accent4>
      <a:accent5>
        <a:srgbClr val="A37A59"/>
      </a:accent5>
      <a:accent6>
        <a:srgbClr val="AB8244"/>
      </a:accent6>
      <a:hlink>
        <a:srgbClr val="B94F31"/>
      </a:hlink>
      <a:folHlink>
        <a:srgbClr val="667458"/>
      </a:folHlink>
    </a:clrScheme>
    <a:fontScheme name="Custom 5">
      <a:majorFont>
        <a:latin typeface="Georgia Pro Light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ultVTI" id="{144E1EB0-F9F9-4F8D-8264-A2820BA0C47A}" vid="{3A992A48-7697-4A22-A884-B4A11E6218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5F70E4AA76AD4897BA499208786DAC" ma:contentTypeVersion="15" ma:contentTypeDescription="Create a new document." ma:contentTypeScope="" ma:versionID="1a45f36f93790d2e120978c50c3604b7">
  <xsd:schema xmlns:xsd="http://www.w3.org/2001/XMLSchema" xmlns:xs="http://www.w3.org/2001/XMLSchema" xmlns:p="http://schemas.microsoft.com/office/2006/metadata/properties" xmlns:ns3="eaa3f67e-a549-4bd6-8d18-dbd93c001b37" xmlns:ns4="26682977-b628-402d-93b3-4500ad83b2ee" targetNamespace="http://schemas.microsoft.com/office/2006/metadata/properties" ma:root="true" ma:fieldsID="b652d1dfa4dba2304c6062bd1c721bf6" ns3:_="" ns4:_="">
    <xsd:import namespace="eaa3f67e-a549-4bd6-8d18-dbd93c001b37"/>
    <xsd:import namespace="26682977-b628-402d-93b3-4500ad83b2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a3f67e-a549-4bd6-8d18-dbd93c001b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682977-b628-402d-93b3-4500ad83b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aa3f67e-a549-4bd6-8d18-dbd93c001b3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2D742E-CAED-4BC9-A758-3221CEEA859D}">
  <ds:schemaRefs>
    <ds:schemaRef ds:uri="26682977-b628-402d-93b3-4500ad83b2ee"/>
    <ds:schemaRef ds:uri="eaa3f67e-a549-4bd6-8d18-dbd93c001b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4C4B408-79EF-4878-99DB-CE493239C2A0}">
  <ds:schemaRefs>
    <ds:schemaRef ds:uri="26682977-b628-402d-93b3-4500ad83b2ee"/>
    <ds:schemaRef ds:uri="eaa3f67e-a549-4bd6-8d18-dbd93c001b3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53DE5A-A6A9-4D21-B856-6F6235F4C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1256</Words>
  <Application>Microsoft Office PowerPoint</Application>
  <PresentationFormat>Widescreen</PresentationFormat>
  <Paragraphs>330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VaultVTI</vt:lpstr>
      <vt:lpstr>Optimal Fin Design with Volume Constraint</vt:lpstr>
      <vt:lpstr>Introduction &amp; Project Objective</vt:lpstr>
      <vt:lpstr>Hypothesis &amp; Assumptions</vt:lpstr>
      <vt:lpstr>Material &amp; Equipment Utilized in Lab</vt:lpstr>
      <vt:lpstr>Fabrication</vt:lpstr>
      <vt:lpstr>Experimental Setup</vt:lpstr>
      <vt:lpstr>Experimental Setup</vt:lpstr>
      <vt:lpstr>Experimental Setup</vt:lpstr>
      <vt:lpstr>Experimental Procedure</vt:lpstr>
      <vt:lpstr>Experimental Procedure</vt:lpstr>
      <vt:lpstr>Schematic – Side View</vt:lpstr>
      <vt:lpstr>Schematic – Top View</vt:lpstr>
      <vt:lpstr>Analysis Overview</vt:lpstr>
      <vt:lpstr>Results &amp; Overview</vt:lpstr>
      <vt:lpstr>Preliminary Analysis: Flat Plate</vt:lpstr>
      <vt:lpstr>Preliminary Analysis: Rectangular Fin</vt:lpstr>
      <vt:lpstr>Preliminary Analysis: Cylindrical Fin</vt:lpstr>
      <vt:lpstr>Preliminary Analysis: Conical Fin</vt:lpstr>
      <vt:lpstr>Preliminary Analysis: Radiation</vt:lpstr>
      <vt:lpstr>Preliminary Analysis: Summary</vt:lpstr>
      <vt:lpstr>Experimental Analysis: Flat Plate</vt:lpstr>
      <vt:lpstr>Experimental Analysis: Fin Procedure</vt:lpstr>
      <vt:lpstr>Experimental Analysis: Rectangular Fin</vt:lpstr>
      <vt:lpstr>Experimental Analysis: Conical Fin</vt:lpstr>
      <vt:lpstr>Experimental Analysis: Summary</vt:lpstr>
      <vt:lpstr>Experimental Analysis: Summary</vt:lpstr>
      <vt:lpstr>Errors &amp; Improvements</vt:lpstr>
      <vt:lpstr>Conclusions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Bhatnagar, Lohit</dc:creator>
  <cp:lastModifiedBy>Sledz, Charles Nolan</cp:lastModifiedBy>
  <cp:revision>2</cp:revision>
  <dcterms:created xsi:type="dcterms:W3CDTF">2025-03-25T08:00:55Z</dcterms:created>
  <dcterms:modified xsi:type="dcterms:W3CDTF">2025-04-27T19:58:48Z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0x010100B95F70E4AA76AD4897BA499208786DAC</vt:lpwstr>
  </property>
  <property fmtid="{D5CDD505-2E9C-101B-9397-08002B2CF9AE}" pid="3" name="MSIP_Label_f7606f69-b0ae-4874-be30-7d43a3c7be10_Enabled">
    <vt:lpwstr>true</vt:lpwstr>
  </property>
  <property fmtid="{D5CDD505-2E9C-101B-9397-08002B2CF9AE}" pid="4" name="MSIP_Label_f7606f69-b0ae-4874-be30-7d43a3c7be10_SetDate">
    <vt:lpwstr>2025-03-25T08:26:02Z</vt:lpwstr>
  </property>
  <property fmtid="{D5CDD505-2E9C-101B-9397-08002B2CF9AE}" pid="5" name="MSIP_Label_f7606f69-b0ae-4874-be30-7d43a3c7be10_Method">
    <vt:lpwstr>Standard</vt:lpwstr>
  </property>
  <property fmtid="{D5CDD505-2E9C-101B-9397-08002B2CF9AE}" pid="6" name="MSIP_Label_f7606f69-b0ae-4874-be30-7d43a3c7be10_Name">
    <vt:lpwstr>defa4170-0d19-0005-0001-bc88714345d2</vt:lpwstr>
  </property>
  <property fmtid="{D5CDD505-2E9C-101B-9397-08002B2CF9AE}" pid="7" name="MSIP_Label_f7606f69-b0ae-4874-be30-7d43a3c7be10_SiteId">
    <vt:lpwstr>4130bd39-7c53-419c-b1e5-8758d6d63f21</vt:lpwstr>
  </property>
  <property fmtid="{D5CDD505-2E9C-101B-9397-08002B2CF9AE}" pid="8" name="MSIP_Label_f7606f69-b0ae-4874-be30-7d43a3c7be10_ActionId">
    <vt:lpwstr>cb825fbb-6555-4551-be80-51d446e1c12e</vt:lpwstr>
  </property>
  <property fmtid="{D5CDD505-2E9C-101B-9397-08002B2CF9AE}" pid="9" name="MSIP_Label_f7606f69-b0ae-4874-be30-7d43a3c7be10_ContentBits">
    <vt:lpwstr>0</vt:lpwstr>
  </property>
  <property fmtid="{D5CDD505-2E9C-101B-9397-08002B2CF9AE}" pid="10" name="MSIP_Label_f7606f69-b0ae-4874-be30-7d43a3c7be10_Tag">
    <vt:lpwstr>10, 3, 0, 1</vt:lpwstr>
  </property>
</Properties>
</file>