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40"/>
  </p:notesMasterIdLst>
  <p:sldIdLst>
    <p:sldId id="256" r:id="rId2"/>
    <p:sldId id="285" r:id="rId3"/>
    <p:sldId id="257" r:id="rId4"/>
    <p:sldId id="258" r:id="rId5"/>
    <p:sldId id="259" r:id="rId6"/>
    <p:sldId id="261" r:id="rId7"/>
    <p:sldId id="263" r:id="rId8"/>
    <p:sldId id="290" r:id="rId9"/>
    <p:sldId id="262" r:id="rId10"/>
    <p:sldId id="299" r:id="rId11"/>
    <p:sldId id="305" r:id="rId12"/>
    <p:sldId id="264" r:id="rId13"/>
    <p:sldId id="294" r:id="rId14"/>
    <p:sldId id="334" r:id="rId15"/>
    <p:sldId id="335" r:id="rId16"/>
    <p:sldId id="323" r:id="rId17"/>
    <p:sldId id="320" r:id="rId18"/>
    <p:sldId id="321" r:id="rId19"/>
    <p:sldId id="322" r:id="rId20"/>
    <p:sldId id="273" r:id="rId21"/>
    <p:sldId id="314" r:id="rId22"/>
    <p:sldId id="336" r:id="rId23"/>
    <p:sldId id="324" r:id="rId24"/>
    <p:sldId id="325" r:id="rId25"/>
    <p:sldId id="326" r:id="rId26"/>
    <p:sldId id="327" r:id="rId27"/>
    <p:sldId id="329" r:id="rId28"/>
    <p:sldId id="330" r:id="rId29"/>
    <p:sldId id="331" r:id="rId30"/>
    <p:sldId id="292" r:id="rId31"/>
    <p:sldId id="291" r:id="rId32"/>
    <p:sldId id="312" r:id="rId33"/>
    <p:sldId id="307" r:id="rId34"/>
    <p:sldId id="277" r:id="rId35"/>
    <p:sldId id="318" r:id="rId36"/>
    <p:sldId id="278" r:id="rId37"/>
    <p:sldId id="279" r:id="rId38"/>
    <p:sldId id="337" r:id="rId39"/>
  </p:sldIdLst>
  <p:sldSz cx="9144000" cy="5143500" type="screen16x9"/>
  <p:notesSz cx="6858000" cy="9144000"/>
  <p:embeddedFontLst>
    <p:embeddedFont>
      <p:font typeface="Average" panose="020B0604020202020204" charset="0"/>
      <p:regular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3747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8C10F6-696E-CB8C-1065-AF7B60143A61}" v="110" dt="2023-12-07T15:11:09.715"/>
    <p1510:client id="{10BB02F3-A238-DADE-9714-309DC4E5D22E}" v="54" dt="2023-12-07T04:02:29.106"/>
    <p1510:client id="{3D1FB6B6-477D-55EC-CE4F-F5020C30A0AD}" v="224" dt="2023-12-07T08:24:53.329"/>
    <p1510:client id="{5E2ADBB2-9452-1177-C013-675DE3B4515C}" v="829" dt="2023-12-07T07:14:15.893"/>
    <p1510:client id="{5F97B896-91FF-4539-B003-73C489A591A1}" v="681" dt="2023-12-07T16:10:13.975"/>
    <p1510:client id="{93E525D1-5AFE-655A-B473-0F1BC3A7E84B}" v="85" dt="2023-12-07T15:07:56.876"/>
    <p1510:client id="{CD706057-6279-8065-C929-22AE731409BC}" v="29" dt="2023-12-07T16:20:58.571"/>
    <p1510:client id="{FFA999FA-B0F8-B5C2-5113-805EB3CA65F7}" v="54" dt="2023-12-07T15:27:05.7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font" Target="fonts/font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kel, David Edward" userId="S::djakel@purdue.edu::f7d1f5ef-2886-489b-bdba-abca1a38c5d3" providerId="AD" clId="Web-{3D1FB6B6-477D-55EC-CE4F-F5020C30A0AD}"/>
    <pc:docChg chg="modSld">
      <pc:chgData name="Jakel, David Edward" userId="S::djakel@purdue.edu::f7d1f5ef-2886-489b-bdba-abca1a38c5d3" providerId="AD" clId="Web-{3D1FB6B6-477D-55EC-CE4F-F5020C30A0AD}" dt="2023-12-07T08:24:49.532" v="226" actId="20577"/>
      <pc:docMkLst>
        <pc:docMk/>
      </pc:docMkLst>
      <pc:sldChg chg="modSp mod modShow">
        <pc:chgData name="Jakel, David Edward" userId="S::djakel@purdue.edu::f7d1f5ef-2886-489b-bdba-abca1a38c5d3" providerId="AD" clId="Web-{3D1FB6B6-477D-55EC-CE4F-F5020C30A0AD}" dt="2023-12-07T07:41:02.693" v="195" actId="1076"/>
        <pc:sldMkLst>
          <pc:docMk/>
          <pc:sldMk cId="0" sldId="279"/>
        </pc:sldMkLst>
        <pc:spChg chg="mod">
          <ac:chgData name="Jakel, David Edward" userId="S::djakel@purdue.edu::f7d1f5ef-2886-489b-bdba-abca1a38c5d3" providerId="AD" clId="Web-{3D1FB6B6-477D-55EC-CE4F-F5020C30A0AD}" dt="2023-12-07T07:39:25.644" v="169" actId="20577"/>
          <ac:spMkLst>
            <pc:docMk/>
            <pc:sldMk cId="0" sldId="279"/>
            <ac:spMk id="211" creationId="{00000000-0000-0000-0000-000000000000}"/>
          </ac:spMkLst>
        </pc:spChg>
        <pc:spChg chg="mod">
          <ac:chgData name="Jakel, David Edward" userId="S::djakel@purdue.edu::f7d1f5ef-2886-489b-bdba-abca1a38c5d3" providerId="AD" clId="Web-{3D1FB6B6-477D-55EC-CE4F-F5020C30A0AD}" dt="2023-12-07T07:41:02.693" v="195" actId="1076"/>
          <ac:spMkLst>
            <pc:docMk/>
            <pc:sldMk cId="0" sldId="279"/>
            <ac:spMk id="212" creationId="{00000000-0000-0000-0000-000000000000}"/>
          </ac:spMkLst>
        </pc:spChg>
      </pc:sldChg>
      <pc:sldChg chg="modSp">
        <pc:chgData name="Jakel, David Edward" userId="S::djakel@purdue.edu::f7d1f5ef-2886-489b-bdba-abca1a38c5d3" providerId="AD" clId="Web-{3D1FB6B6-477D-55EC-CE4F-F5020C30A0AD}" dt="2023-12-07T07:35:10.669" v="92" actId="20577"/>
        <pc:sldMkLst>
          <pc:docMk/>
          <pc:sldMk cId="520382160" sldId="307"/>
        </pc:sldMkLst>
        <pc:spChg chg="mod">
          <ac:chgData name="Jakel, David Edward" userId="S::djakel@purdue.edu::f7d1f5ef-2886-489b-bdba-abca1a38c5d3" providerId="AD" clId="Web-{3D1FB6B6-477D-55EC-CE4F-F5020C30A0AD}" dt="2023-12-07T07:35:10.669" v="92" actId="20577"/>
          <ac:spMkLst>
            <pc:docMk/>
            <pc:sldMk cId="520382160" sldId="307"/>
            <ac:spMk id="3" creationId="{10924462-7CAF-D0B3-51A3-935D07DE3CD3}"/>
          </ac:spMkLst>
        </pc:spChg>
      </pc:sldChg>
      <pc:sldChg chg="modSp">
        <pc:chgData name="Jakel, David Edward" userId="S::djakel@purdue.edu::f7d1f5ef-2886-489b-bdba-abca1a38c5d3" providerId="AD" clId="Web-{3D1FB6B6-477D-55EC-CE4F-F5020C30A0AD}" dt="2023-12-07T07:28:17.348" v="83" actId="20577"/>
        <pc:sldMkLst>
          <pc:docMk/>
          <pc:sldMk cId="3974219917" sldId="312"/>
        </pc:sldMkLst>
        <pc:spChg chg="mod">
          <ac:chgData name="Jakel, David Edward" userId="S::djakel@purdue.edu::f7d1f5ef-2886-489b-bdba-abca1a38c5d3" providerId="AD" clId="Web-{3D1FB6B6-477D-55EC-CE4F-F5020C30A0AD}" dt="2023-12-07T07:28:17.348" v="83" actId="20577"/>
          <ac:spMkLst>
            <pc:docMk/>
            <pc:sldMk cId="3974219917" sldId="312"/>
            <ac:spMk id="3" creationId="{10924462-7CAF-D0B3-51A3-935D07DE3CD3}"/>
          </ac:spMkLst>
        </pc:spChg>
      </pc:sldChg>
      <pc:sldChg chg="addSp delSp modSp">
        <pc:chgData name="Jakel, David Edward" userId="S::djakel@purdue.edu::f7d1f5ef-2886-489b-bdba-abca1a38c5d3" providerId="AD" clId="Web-{3D1FB6B6-477D-55EC-CE4F-F5020C30A0AD}" dt="2023-12-07T07:47:23.594" v="205"/>
        <pc:sldMkLst>
          <pc:docMk/>
          <pc:sldMk cId="1623840055" sldId="314"/>
        </pc:sldMkLst>
        <pc:picChg chg="add del mod modCrop">
          <ac:chgData name="Jakel, David Edward" userId="S::djakel@purdue.edu::f7d1f5ef-2886-489b-bdba-abca1a38c5d3" providerId="AD" clId="Web-{3D1FB6B6-477D-55EC-CE4F-F5020C30A0AD}" dt="2023-12-07T07:47:23.594" v="205"/>
          <ac:picMkLst>
            <pc:docMk/>
            <pc:sldMk cId="1623840055" sldId="314"/>
            <ac:picMk id="3" creationId="{759EA85D-9116-8529-EFCD-C27ADDE00151}"/>
          </ac:picMkLst>
        </pc:picChg>
      </pc:sldChg>
      <pc:sldChg chg="modSp">
        <pc:chgData name="Jakel, David Edward" userId="S::djakel@purdue.edu::f7d1f5ef-2886-489b-bdba-abca1a38c5d3" providerId="AD" clId="Web-{3D1FB6B6-477D-55EC-CE4F-F5020C30A0AD}" dt="2023-12-07T08:24:49.532" v="226" actId="20577"/>
        <pc:sldMkLst>
          <pc:docMk/>
          <pc:sldMk cId="1523986076" sldId="323"/>
        </pc:sldMkLst>
        <pc:spChg chg="mod">
          <ac:chgData name="Jakel, David Edward" userId="S::djakel@purdue.edu::f7d1f5ef-2886-489b-bdba-abca1a38c5d3" providerId="AD" clId="Web-{3D1FB6B6-477D-55EC-CE4F-F5020C30A0AD}" dt="2023-12-07T08:24:49.532" v="226" actId="20577"/>
          <ac:spMkLst>
            <pc:docMk/>
            <pc:sldMk cId="1523986076" sldId="323"/>
            <ac:spMk id="9" creationId="{F279F6E8-DFCE-78DD-3558-2F84EA312165}"/>
          </ac:spMkLst>
        </pc:spChg>
      </pc:sldChg>
    </pc:docChg>
  </pc:docChgLst>
  <pc:docChgLst>
    <pc:chgData name="Emerson, Jackson Dean" userId="S::jdemerso@purdue.edu::c9d1999f-22b4-4754-9f69-24a0a22d8b61" providerId="AD" clId="Web-{93E525D1-5AFE-655A-B473-0F1BC3A7E84B}"/>
    <pc:docChg chg="delSld modSld sldOrd">
      <pc:chgData name="Emerson, Jackson Dean" userId="S::jdemerso@purdue.edu::c9d1999f-22b4-4754-9f69-24a0a22d8b61" providerId="AD" clId="Web-{93E525D1-5AFE-655A-B473-0F1BC3A7E84B}" dt="2023-12-07T15:07:56.876" v="80" actId="20577"/>
      <pc:docMkLst>
        <pc:docMk/>
      </pc:docMkLst>
      <pc:sldChg chg="modSp">
        <pc:chgData name="Emerson, Jackson Dean" userId="S::jdemerso@purdue.edu::c9d1999f-22b4-4754-9f69-24a0a22d8b61" providerId="AD" clId="Web-{93E525D1-5AFE-655A-B473-0F1BC3A7E84B}" dt="2023-12-07T15:07:56.876" v="80" actId="20577"/>
        <pc:sldMkLst>
          <pc:docMk/>
          <pc:sldMk cId="0" sldId="257"/>
        </pc:sldMkLst>
        <pc:spChg chg="mod">
          <ac:chgData name="Emerson, Jackson Dean" userId="S::jdemerso@purdue.edu::c9d1999f-22b4-4754-9f69-24a0a22d8b61" providerId="AD" clId="Web-{93E525D1-5AFE-655A-B473-0F1BC3A7E84B}" dt="2023-12-07T15:07:56.876" v="80" actId="20577"/>
          <ac:spMkLst>
            <pc:docMk/>
            <pc:sldMk cId="0" sldId="257"/>
            <ac:spMk id="2" creationId="{862E7AA2-A2F7-6645-FD62-6558DDC567BE}"/>
          </ac:spMkLst>
        </pc:spChg>
        <pc:spChg chg="mod">
          <ac:chgData name="Emerson, Jackson Dean" userId="S::jdemerso@purdue.edu::c9d1999f-22b4-4754-9f69-24a0a22d8b61" providerId="AD" clId="Web-{93E525D1-5AFE-655A-B473-0F1BC3A7E84B}" dt="2023-12-07T15:05:07.307" v="75" actId="20577"/>
          <ac:spMkLst>
            <pc:docMk/>
            <pc:sldMk cId="0" sldId="257"/>
            <ac:spMk id="4" creationId="{B5B0BC28-335E-0ECE-F8FF-86F2C6E0DC08}"/>
          </ac:spMkLst>
        </pc:spChg>
      </pc:sldChg>
      <pc:sldChg chg="mod modShow">
        <pc:chgData name="Emerson, Jackson Dean" userId="S::jdemerso@purdue.edu::c9d1999f-22b4-4754-9f69-24a0a22d8b61" providerId="AD" clId="Web-{93E525D1-5AFE-655A-B473-0F1BC3A7E84B}" dt="2023-12-07T14:46:49.656" v="36"/>
        <pc:sldMkLst>
          <pc:docMk/>
          <pc:sldMk cId="2857930688" sldId="291"/>
        </pc:sldMkLst>
      </pc:sldChg>
      <pc:sldChg chg="modSp">
        <pc:chgData name="Emerson, Jackson Dean" userId="S::jdemerso@purdue.edu::c9d1999f-22b4-4754-9f69-24a0a22d8b61" providerId="AD" clId="Web-{93E525D1-5AFE-655A-B473-0F1BC3A7E84B}" dt="2023-12-07T14:40:03.719" v="15" actId="1076"/>
        <pc:sldMkLst>
          <pc:docMk/>
          <pc:sldMk cId="3250949608" sldId="294"/>
        </pc:sldMkLst>
        <pc:spChg chg="mod">
          <ac:chgData name="Emerson, Jackson Dean" userId="S::jdemerso@purdue.edu::c9d1999f-22b4-4754-9f69-24a0a22d8b61" providerId="AD" clId="Web-{93E525D1-5AFE-655A-B473-0F1BC3A7E84B}" dt="2023-12-07T14:39:44.468" v="12" actId="20577"/>
          <ac:spMkLst>
            <pc:docMk/>
            <pc:sldMk cId="3250949608" sldId="294"/>
            <ac:spMk id="3" creationId="{A9FBFE06-EFEF-FBA8-EDE1-4C629FB695BA}"/>
          </ac:spMkLst>
        </pc:spChg>
        <pc:picChg chg="mod">
          <ac:chgData name="Emerson, Jackson Dean" userId="S::jdemerso@purdue.edu::c9d1999f-22b4-4754-9f69-24a0a22d8b61" providerId="AD" clId="Web-{93E525D1-5AFE-655A-B473-0F1BC3A7E84B}" dt="2023-12-07T14:40:03.719" v="15" actId="1076"/>
          <ac:picMkLst>
            <pc:docMk/>
            <pc:sldMk cId="3250949608" sldId="294"/>
            <ac:picMk id="7" creationId="{EA79555F-81D7-6461-BBCD-197E7DF1DEA4}"/>
          </ac:picMkLst>
        </pc:picChg>
      </pc:sldChg>
      <pc:sldChg chg="modSp">
        <pc:chgData name="Emerson, Jackson Dean" userId="S::jdemerso@purdue.edu::c9d1999f-22b4-4754-9f69-24a0a22d8b61" providerId="AD" clId="Web-{93E525D1-5AFE-655A-B473-0F1BC3A7E84B}" dt="2023-12-07T14:41:17.143" v="35" actId="14100"/>
        <pc:sldMkLst>
          <pc:docMk/>
          <pc:sldMk cId="1623840055" sldId="314"/>
        </pc:sldMkLst>
        <pc:spChg chg="mod">
          <ac:chgData name="Emerson, Jackson Dean" userId="S::jdemerso@purdue.edu::c9d1999f-22b4-4754-9f69-24a0a22d8b61" providerId="AD" clId="Web-{93E525D1-5AFE-655A-B473-0F1BC3A7E84B}" dt="2023-12-07T14:41:17.143" v="35" actId="14100"/>
          <ac:spMkLst>
            <pc:docMk/>
            <pc:sldMk cId="1623840055" sldId="314"/>
            <ac:spMk id="4" creationId="{719D8414-345D-BF3A-000F-E57E4AB7EE5F}"/>
          </ac:spMkLst>
        </pc:spChg>
      </pc:sldChg>
      <pc:sldChg chg="del">
        <pc:chgData name="Emerson, Jackson Dean" userId="S::jdemerso@purdue.edu::c9d1999f-22b4-4754-9f69-24a0a22d8b61" providerId="AD" clId="Web-{93E525D1-5AFE-655A-B473-0F1BC3A7E84B}" dt="2023-12-07T15:02:25.379" v="60"/>
        <pc:sldMkLst>
          <pc:docMk/>
          <pc:sldMk cId="2130312550" sldId="319"/>
        </pc:sldMkLst>
      </pc:sldChg>
      <pc:sldChg chg="ord">
        <pc:chgData name="Emerson, Jackson Dean" userId="S::jdemerso@purdue.edu::c9d1999f-22b4-4754-9f69-24a0a22d8b61" providerId="AD" clId="Web-{93E525D1-5AFE-655A-B473-0F1BC3A7E84B}" dt="2023-12-07T15:02:39.754" v="64"/>
        <pc:sldMkLst>
          <pc:docMk/>
          <pc:sldMk cId="2674459812" sldId="320"/>
        </pc:sldMkLst>
      </pc:sldChg>
      <pc:sldChg chg="modSp ord">
        <pc:chgData name="Emerson, Jackson Dean" userId="S::jdemerso@purdue.edu::c9d1999f-22b4-4754-9f69-24a0a22d8b61" providerId="AD" clId="Web-{93E525D1-5AFE-655A-B473-0F1BC3A7E84B}" dt="2023-12-07T15:02:39.754" v="63"/>
        <pc:sldMkLst>
          <pc:docMk/>
          <pc:sldMk cId="2450462950" sldId="321"/>
        </pc:sldMkLst>
        <pc:spChg chg="mod">
          <ac:chgData name="Emerson, Jackson Dean" userId="S::jdemerso@purdue.edu::c9d1999f-22b4-4754-9f69-24a0a22d8b61" providerId="AD" clId="Web-{93E525D1-5AFE-655A-B473-0F1BC3A7E84B}" dt="2023-12-07T14:50:30.508" v="48" actId="1076"/>
          <ac:spMkLst>
            <pc:docMk/>
            <pc:sldMk cId="2450462950" sldId="321"/>
            <ac:spMk id="9" creationId="{F279F6E8-DFCE-78DD-3558-2F84EA312165}"/>
          </ac:spMkLst>
        </pc:spChg>
        <pc:picChg chg="mod">
          <ac:chgData name="Emerson, Jackson Dean" userId="S::jdemerso@purdue.edu::c9d1999f-22b4-4754-9f69-24a0a22d8b61" providerId="AD" clId="Web-{93E525D1-5AFE-655A-B473-0F1BC3A7E84B}" dt="2023-12-07T14:50:39.571" v="51" actId="14100"/>
          <ac:picMkLst>
            <pc:docMk/>
            <pc:sldMk cId="2450462950" sldId="321"/>
            <ac:picMk id="4" creationId="{3C93CF17-36A4-43ED-F4D1-74B009B2FC57}"/>
          </ac:picMkLst>
        </pc:picChg>
      </pc:sldChg>
      <pc:sldChg chg="addSp delSp modSp mod ord modShow">
        <pc:chgData name="Emerson, Jackson Dean" userId="S::jdemerso@purdue.edu::c9d1999f-22b4-4754-9f69-24a0a22d8b61" providerId="AD" clId="Web-{93E525D1-5AFE-655A-B473-0F1BC3A7E84B}" dt="2023-12-07T15:02:39.754" v="62"/>
        <pc:sldMkLst>
          <pc:docMk/>
          <pc:sldMk cId="2559839958" sldId="322"/>
        </pc:sldMkLst>
        <pc:spChg chg="add del mod">
          <ac:chgData name="Emerson, Jackson Dean" userId="S::jdemerso@purdue.edu::c9d1999f-22b4-4754-9f69-24a0a22d8b61" providerId="AD" clId="Web-{93E525D1-5AFE-655A-B473-0F1BC3A7E84B}" dt="2023-12-07T14:36:37.617" v="1"/>
          <ac:spMkLst>
            <pc:docMk/>
            <pc:sldMk cId="2559839958" sldId="322"/>
            <ac:spMk id="6" creationId="{34C55CA0-AACC-34AA-C8EA-61576A484B32}"/>
          </ac:spMkLst>
        </pc:spChg>
        <pc:spChg chg="del">
          <ac:chgData name="Emerson, Jackson Dean" userId="S::jdemerso@purdue.edu::c9d1999f-22b4-4754-9f69-24a0a22d8b61" providerId="AD" clId="Web-{93E525D1-5AFE-655A-B473-0F1BC3A7E84B}" dt="2023-12-07T14:36:33.039" v="0"/>
          <ac:spMkLst>
            <pc:docMk/>
            <pc:sldMk cId="2559839958" sldId="322"/>
            <ac:spMk id="7" creationId="{F078638D-6280-BD6A-065E-3DED8A792A92}"/>
          </ac:spMkLst>
        </pc:spChg>
        <pc:spChg chg="mod">
          <ac:chgData name="Emerson, Jackson Dean" userId="S::jdemerso@purdue.edu::c9d1999f-22b4-4754-9f69-24a0a22d8b61" providerId="AD" clId="Web-{93E525D1-5AFE-655A-B473-0F1BC3A7E84B}" dt="2023-12-07T14:50:51.727" v="53" actId="1076"/>
          <ac:spMkLst>
            <pc:docMk/>
            <pc:sldMk cId="2559839958" sldId="322"/>
            <ac:spMk id="9" creationId="{F279F6E8-DFCE-78DD-3558-2F84EA312165}"/>
          </ac:spMkLst>
        </pc:spChg>
        <pc:grpChg chg="add mod">
          <ac:chgData name="Emerson, Jackson Dean" userId="S::jdemerso@purdue.edu::c9d1999f-22b4-4754-9f69-24a0a22d8b61" providerId="AD" clId="Web-{93E525D1-5AFE-655A-B473-0F1BC3A7E84B}" dt="2023-12-07T14:51:05.587" v="55" actId="14100"/>
          <ac:grpSpMkLst>
            <pc:docMk/>
            <pc:sldMk cId="2559839958" sldId="322"/>
            <ac:grpSpMk id="8" creationId="{D540133D-96FF-35D1-3AA3-EC6ADB3C2201}"/>
          </ac:grpSpMkLst>
        </pc:grpChg>
      </pc:sldChg>
      <pc:sldChg chg="ord">
        <pc:chgData name="Emerson, Jackson Dean" userId="S::jdemerso@purdue.edu::c9d1999f-22b4-4754-9f69-24a0a22d8b61" providerId="AD" clId="Web-{93E525D1-5AFE-655A-B473-0F1BC3A7E84B}" dt="2023-12-07T15:02:53.598" v="66"/>
        <pc:sldMkLst>
          <pc:docMk/>
          <pc:sldMk cId="1523986076" sldId="323"/>
        </pc:sldMkLst>
      </pc:sldChg>
      <pc:sldChg chg="modSp">
        <pc:chgData name="Emerson, Jackson Dean" userId="S::jdemerso@purdue.edu::c9d1999f-22b4-4754-9f69-24a0a22d8b61" providerId="AD" clId="Web-{93E525D1-5AFE-655A-B473-0F1BC3A7E84B}" dt="2023-12-07T14:49:16.021" v="40" actId="1076"/>
        <pc:sldMkLst>
          <pc:docMk/>
          <pc:sldMk cId="163866506" sldId="327"/>
        </pc:sldMkLst>
        <pc:spChg chg="mod">
          <ac:chgData name="Emerson, Jackson Dean" userId="S::jdemerso@purdue.edu::c9d1999f-22b4-4754-9f69-24a0a22d8b61" providerId="AD" clId="Web-{93E525D1-5AFE-655A-B473-0F1BC3A7E84B}" dt="2023-12-07T14:49:06.786" v="37" actId="1076"/>
          <ac:spMkLst>
            <pc:docMk/>
            <pc:sldMk cId="163866506" sldId="327"/>
            <ac:spMk id="10" creationId="{9F03EE30-EEB0-9F6A-2400-A4064DF4F74C}"/>
          </ac:spMkLst>
        </pc:spChg>
        <pc:picChg chg="mod">
          <ac:chgData name="Emerson, Jackson Dean" userId="S::jdemerso@purdue.edu::c9d1999f-22b4-4754-9f69-24a0a22d8b61" providerId="AD" clId="Web-{93E525D1-5AFE-655A-B473-0F1BC3A7E84B}" dt="2023-12-07T14:49:16.021" v="40" actId="1076"/>
          <ac:picMkLst>
            <pc:docMk/>
            <pc:sldMk cId="163866506" sldId="327"/>
            <ac:picMk id="5" creationId="{A2D49DB2-53B0-0C55-38F2-88F2C2CF0B9A}"/>
          </ac:picMkLst>
        </pc:picChg>
        <pc:picChg chg="mod">
          <ac:chgData name="Emerson, Jackson Dean" userId="S::jdemerso@purdue.edu::c9d1999f-22b4-4754-9f69-24a0a22d8b61" providerId="AD" clId="Web-{93E525D1-5AFE-655A-B473-0F1BC3A7E84B}" dt="2023-12-07T14:49:09.817" v="38" actId="14100"/>
          <ac:picMkLst>
            <pc:docMk/>
            <pc:sldMk cId="163866506" sldId="327"/>
            <ac:picMk id="7" creationId="{28B45113-EE22-DAEB-965A-BD6DF43A4B24}"/>
          </ac:picMkLst>
        </pc:picChg>
      </pc:sldChg>
    </pc:docChg>
  </pc:docChgLst>
  <pc:docChgLst>
    <pc:chgData name="Emerson, Jackson Dean" userId="S::jdemerso@purdue.edu::c9d1999f-22b4-4754-9f69-24a0a22d8b61" providerId="AD" clId="Web-{55B83680-BFE6-1AD9-D90C-67DBC5B7ADD5}"/>
    <pc:docChg chg="addSld delSld modSld sldOrd">
      <pc:chgData name="Emerson, Jackson Dean" userId="S::jdemerso@purdue.edu::c9d1999f-22b4-4754-9f69-24a0a22d8b61" providerId="AD" clId="Web-{55B83680-BFE6-1AD9-D90C-67DBC5B7ADD5}" dt="2023-12-06T02:09:51.381" v="332" actId="1076"/>
      <pc:docMkLst>
        <pc:docMk/>
      </pc:docMkLst>
      <pc:sldChg chg="modSp mod modShow">
        <pc:chgData name="Emerson, Jackson Dean" userId="S::jdemerso@purdue.edu::c9d1999f-22b4-4754-9f69-24a0a22d8b61" providerId="AD" clId="Web-{55B83680-BFE6-1AD9-D90C-67DBC5B7ADD5}" dt="2023-12-06T01:59:12.778" v="312"/>
        <pc:sldMkLst>
          <pc:docMk/>
          <pc:sldMk cId="0" sldId="274"/>
        </pc:sldMkLst>
        <pc:spChg chg="mod">
          <ac:chgData name="Emerson, Jackson Dean" userId="S::jdemerso@purdue.edu::c9d1999f-22b4-4754-9f69-24a0a22d8b61" providerId="AD" clId="Web-{55B83680-BFE6-1AD9-D90C-67DBC5B7ADD5}" dt="2023-12-06T01:56:53.805" v="295" actId="20577"/>
          <ac:spMkLst>
            <pc:docMk/>
            <pc:sldMk cId="0" sldId="274"/>
            <ac:spMk id="4" creationId="{76C230A1-3B94-65EA-C5F6-AF75B12E36B1}"/>
          </ac:spMkLst>
        </pc:spChg>
        <pc:spChg chg="mod">
          <ac:chgData name="Emerson, Jackson Dean" userId="S::jdemerso@purdue.edu::c9d1999f-22b4-4754-9f69-24a0a22d8b61" providerId="AD" clId="Web-{55B83680-BFE6-1AD9-D90C-67DBC5B7ADD5}" dt="2023-12-06T01:58:52.324" v="311" actId="20577"/>
          <ac:spMkLst>
            <pc:docMk/>
            <pc:sldMk cId="0" sldId="274"/>
            <ac:spMk id="6" creationId="{F17A3B5F-BA61-D354-6D65-A1AB06B7CF60}"/>
          </ac:spMkLst>
        </pc:spChg>
      </pc:sldChg>
      <pc:sldChg chg="delSp modSp">
        <pc:chgData name="Emerson, Jackson Dean" userId="S::jdemerso@purdue.edu::c9d1999f-22b4-4754-9f69-24a0a22d8b61" providerId="AD" clId="Web-{55B83680-BFE6-1AD9-D90C-67DBC5B7ADD5}" dt="2023-12-06T01:11:58.232" v="5"/>
        <pc:sldMkLst>
          <pc:docMk/>
          <pc:sldMk cId="1955641933" sldId="293"/>
        </pc:sldMkLst>
        <pc:spChg chg="del">
          <ac:chgData name="Emerson, Jackson Dean" userId="S::jdemerso@purdue.edu::c9d1999f-22b4-4754-9f69-24a0a22d8b61" providerId="AD" clId="Web-{55B83680-BFE6-1AD9-D90C-67DBC5B7ADD5}" dt="2023-12-06T01:11:58.232" v="5"/>
          <ac:spMkLst>
            <pc:docMk/>
            <pc:sldMk cId="1955641933" sldId="293"/>
            <ac:spMk id="3" creationId="{3C1DC7B8-2D1C-069C-42F4-F2968E19AC25}"/>
          </ac:spMkLst>
        </pc:spChg>
        <pc:picChg chg="mod ord">
          <ac:chgData name="Emerson, Jackson Dean" userId="S::jdemerso@purdue.edu::c9d1999f-22b4-4754-9f69-24a0a22d8b61" providerId="AD" clId="Web-{55B83680-BFE6-1AD9-D90C-67DBC5B7ADD5}" dt="2023-12-06T01:11:55.606" v="4"/>
          <ac:picMkLst>
            <pc:docMk/>
            <pc:sldMk cId="1955641933" sldId="293"/>
            <ac:picMk id="7" creationId="{EC1FF69C-3CC2-28B8-C833-6872F440651D}"/>
          </ac:picMkLst>
        </pc:picChg>
      </pc:sldChg>
      <pc:sldChg chg="addSp delSp modSp mod modShow">
        <pc:chgData name="Emerson, Jackson Dean" userId="S::jdemerso@purdue.edu::c9d1999f-22b4-4754-9f69-24a0a22d8b61" providerId="AD" clId="Web-{55B83680-BFE6-1AD9-D90C-67DBC5B7ADD5}" dt="2023-12-06T01:56:29.242" v="292"/>
        <pc:sldMkLst>
          <pc:docMk/>
          <pc:sldMk cId="3250949608" sldId="294"/>
        </pc:sldMkLst>
        <pc:picChg chg="del">
          <ac:chgData name="Emerson, Jackson Dean" userId="S::jdemerso@purdue.edu::c9d1999f-22b4-4754-9f69-24a0a22d8b61" providerId="AD" clId="Web-{55B83680-BFE6-1AD9-D90C-67DBC5B7ADD5}" dt="2023-12-06T01:55:33.849" v="279"/>
          <ac:picMkLst>
            <pc:docMk/>
            <pc:sldMk cId="3250949608" sldId="294"/>
            <ac:picMk id="6" creationId="{98EB38BA-A9AE-4832-F704-6ED13788BDD4}"/>
          </ac:picMkLst>
        </pc:picChg>
        <pc:picChg chg="add mod modCrop">
          <ac:chgData name="Emerson, Jackson Dean" userId="S::jdemerso@purdue.edu::c9d1999f-22b4-4754-9f69-24a0a22d8b61" providerId="AD" clId="Web-{55B83680-BFE6-1AD9-D90C-67DBC5B7ADD5}" dt="2023-12-06T01:56:12.194" v="291"/>
          <ac:picMkLst>
            <pc:docMk/>
            <pc:sldMk cId="3250949608" sldId="294"/>
            <ac:picMk id="7" creationId="{EA79555F-81D7-6461-BBCD-197E7DF1DEA4}"/>
          </ac:picMkLst>
        </pc:picChg>
      </pc:sldChg>
      <pc:sldChg chg="mod ord modShow">
        <pc:chgData name="Emerson, Jackson Dean" userId="S::jdemerso@purdue.edu::c9d1999f-22b4-4754-9f69-24a0a22d8b61" providerId="AD" clId="Web-{55B83680-BFE6-1AD9-D90C-67DBC5B7ADD5}" dt="2023-12-06T01:45:07.157" v="277"/>
        <pc:sldMkLst>
          <pc:docMk/>
          <pc:sldMk cId="3911597165" sldId="305"/>
        </pc:sldMkLst>
      </pc:sldChg>
      <pc:sldChg chg="addSp delSp modSp mod modShow">
        <pc:chgData name="Emerson, Jackson Dean" userId="S::jdemerso@purdue.edu::c9d1999f-22b4-4754-9f69-24a0a22d8b61" providerId="AD" clId="Web-{55B83680-BFE6-1AD9-D90C-67DBC5B7ADD5}" dt="2023-12-06T01:34:08.213" v="24"/>
        <pc:sldMkLst>
          <pc:docMk/>
          <pc:sldMk cId="2450462950" sldId="321"/>
        </pc:sldMkLst>
        <pc:spChg chg="del">
          <ac:chgData name="Emerson, Jackson Dean" userId="S::jdemerso@purdue.edu::c9d1999f-22b4-4754-9f69-24a0a22d8b61" providerId="AD" clId="Web-{55B83680-BFE6-1AD9-D90C-67DBC5B7ADD5}" dt="2023-12-06T01:33:55.431" v="22"/>
          <ac:spMkLst>
            <pc:docMk/>
            <pc:sldMk cId="2450462950" sldId="321"/>
            <ac:spMk id="7" creationId="{F078638D-6280-BD6A-065E-3DED8A792A92}"/>
          </ac:spMkLst>
        </pc:spChg>
        <pc:picChg chg="add mod">
          <ac:chgData name="Emerson, Jackson Dean" userId="S::jdemerso@purdue.edu::c9d1999f-22b4-4754-9f69-24a0a22d8b61" providerId="AD" clId="Web-{55B83680-BFE6-1AD9-D90C-67DBC5B7ADD5}" dt="2023-12-06T01:33:59.338" v="23" actId="1076"/>
          <ac:picMkLst>
            <pc:docMk/>
            <pc:sldMk cId="2450462950" sldId="321"/>
            <ac:picMk id="2" creationId="{AD347194-B79A-76E2-67C7-6D911795E31F}"/>
          </ac:picMkLst>
        </pc:picChg>
      </pc:sldChg>
      <pc:sldChg chg="addSp delSp modSp mod modShow">
        <pc:chgData name="Emerson, Jackson Dean" userId="S::jdemerso@purdue.edu::c9d1999f-22b4-4754-9f69-24a0a22d8b61" providerId="AD" clId="Web-{55B83680-BFE6-1AD9-D90C-67DBC5B7ADD5}" dt="2023-12-06T01:17:51.665" v="15"/>
        <pc:sldMkLst>
          <pc:docMk/>
          <pc:sldMk cId="1523986076" sldId="323"/>
        </pc:sldMkLst>
        <pc:spChg chg="del">
          <ac:chgData name="Emerson, Jackson Dean" userId="S::jdemerso@purdue.edu::c9d1999f-22b4-4754-9f69-24a0a22d8b61" providerId="AD" clId="Web-{55B83680-BFE6-1AD9-D90C-67DBC5B7ADD5}" dt="2023-12-06T01:17:02.804" v="6"/>
          <ac:spMkLst>
            <pc:docMk/>
            <pc:sldMk cId="1523986076" sldId="323"/>
            <ac:spMk id="7" creationId="{F078638D-6280-BD6A-065E-3DED8A792A92}"/>
          </ac:spMkLst>
        </pc:spChg>
        <pc:picChg chg="add mod">
          <ac:chgData name="Emerson, Jackson Dean" userId="S::jdemerso@purdue.edu::c9d1999f-22b4-4754-9f69-24a0a22d8b61" providerId="AD" clId="Web-{55B83680-BFE6-1AD9-D90C-67DBC5B7ADD5}" dt="2023-12-06T01:17:29.149" v="14" actId="1076"/>
          <ac:picMkLst>
            <pc:docMk/>
            <pc:sldMk cId="1523986076" sldId="323"/>
            <ac:picMk id="2" creationId="{99C25CFA-EFDB-2642-A33A-FDDC93DB9F88}"/>
          </ac:picMkLst>
        </pc:picChg>
      </pc:sldChg>
      <pc:sldChg chg="del">
        <pc:chgData name="Emerson, Jackson Dean" userId="S::jdemerso@purdue.edu::c9d1999f-22b4-4754-9f69-24a0a22d8b61" providerId="AD" clId="Web-{55B83680-BFE6-1AD9-D90C-67DBC5B7ADD5}" dt="2023-12-06T01:43:25.950" v="236"/>
        <pc:sldMkLst>
          <pc:docMk/>
          <pc:sldMk cId="1538105917" sldId="332"/>
        </pc:sldMkLst>
      </pc:sldChg>
      <pc:sldChg chg="addSp delSp modSp add ord replId">
        <pc:chgData name="Emerson, Jackson Dean" userId="S::jdemerso@purdue.edu::c9d1999f-22b4-4754-9f69-24a0a22d8b61" providerId="AD" clId="Web-{55B83680-BFE6-1AD9-D90C-67DBC5B7ADD5}" dt="2023-12-06T01:43:55.248" v="252" actId="1076"/>
        <pc:sldMkLst>
          <pc:docMk/>
          <pc:sldMk cId="136803221" sldId="333"/>
        </pc:sldMkLst>
        <pc:spChg chg="mod">
          <ac:chgData name="Emerson, Jackson Dean" userId="S::jdemerso@purdue.edu::c9d1999f-22b4-4754-9f69-24a0a22d8b61" providerId="AD" clId="Web-{55B83680-BFE6-1AD9-D90C-67DBC5B7ADD5}" dt="2023-12-06T01:43:21.200" v="235" actId="20577"/>
          <ac:spMkLst>
            <pc:docMk/>
            <pc:sldMk cId="136803221" sldId="333"/>
            <ac:spMk id="2" creationId="{1C62E40F-334E-ECBE-2EA3-EC7F3D29984B}"/>
          </ac:spMkLst>
        </pc:spChg>
        <pc:spChg chg="mod">
          <ac:chgData name="Emerson, Jackson Dean" userId="S::jdemerso@purdue.edu::c9d1999f-22b4-4754-9f69-24a0a22d8b61" providerId="AD" clId="Web-{55B83680-BFE6-1AD9-D90C-67DBC5B7ADD5}" dt="2023-12-06T01:43:54.982" v="239" actId="1076"/>
          <ac:spMkLst>
            <pc:docMk/>
            <pc:sldMk cId="136803221" sldId="333"/>
            <ac:spMk id="4" creationId="{33B4BE94-ECBD-319C-FE91-A9D2D7496E48}"/>
          </ac:spMkLst>
        </pc:spChg>
        <pc:spChg chg="del">
          <ac:chgData name="Emerson, Jackson Dean" userId="S::jdemerso@purdue.edu::c9d1999f-22b4-4754-9f69-24a0a22d8b61" providerId="AD" clId="Web-{55B83680-BFE6-1AD9-D90C-67DBC5B7ADD5}" dt="2023-12-06T01:35:19.543" v="31"/>
          <ac:spMkLst>
            <pc:docMk/>
            <pc:sldMk cId="136803221" sldId="333"/>
            <ac:spMk id="9" creationId="{B4D3A36D-6CD0-D1D2-CEC5-5C3C77ABB409}"/>
          </ac:spMkLst>
        </pc:spChg>
        <pc:spChg chg="add mod">
          <ac:chgData name="Emerson, Jackson Dean" userId="S::jdemerso@purdue.edu::c9d1999f-22b4-4754-9f69-24a0a22d8b61" providerId="AD" clId="Web-{55B83680-BFE6-1AD9-D90C-67DBC5B7ADD5}" dt="2023-12-06T01:43:55.139" v="246" actId="1076"/>
          <ac:spMkLst>
            <pc:docMk/>
            <pc:sldMk cId="136803221" sldId="333"/>
            <ac:spMk id="36" creationId="{B9AB4AD5-E999-B9D5-7F11-771CFE000BCD}"/>
          </ac:spMkLst>
        </pc:spChg>
        <pc:spChg chg="add mod">
          <ac:chgData name="Emerson, Jackson Dean" userId="S::jdemerso@purdue.edu::c9d1999f-22b4-4754-9f69-24a0a22d8b61" providerId="AD" clId="Web-{55B83680-BFE6-1AD9-D90C-67DBC5B7ADD5}" dt="2023-12-06T01:43:55.154" v="247" actId="1076"/>
          <ac:spMkLst>
            <pc:docMk/>
            <pc:sldMk cId="136803221" sldId="333"/>
            <ac:spMk id="38" creationId="{F8EB4A6F-08FA-7C4D-DB8D-36AB9AF31E35}"/>
          </ac:spMkLst>
        </pc:spChg>
        <pc:spChg chg="add mod">
          <ac:chgData name="Emerson, Jackson Dean" userId="S::jdemerso@purdue.edu::c9d1999f-22b4-4754-9f69-24a0a22d8b61" providerId="AD" clId="Web-{55B83680-BFE6-1AD9-D90C-67DBC5B7ADD5}" dt="2023-12-06T01:43:55.170" v="248" actId="1076"/>
          <ac:spMkLst>
            <pc:docMk/>
            <pc:sldMk cId="136803221" sldId="333"/>
            <ac:spMk id="40" creationId="{364839E9-7AF8-482E-57A7-B0DDEE86B9E2}"/>
          </ac:spMkLst>
        </pc:spChg>
        <pc:spChg chg="add del mod">
          <ac:chgData name="Emerson, Jackson Dean" userId="S::jdemerso@purdue.edu::c9d1999f-22b4-4754-9f69-24a0a22d8b61" providerId="AD" clId="Web-{55B83680-BFE6-1AD9-D90C-67DBC5B7ADD5}" dt="2023-12-06T01:40:14.006" v="146"/>
          <ac:spMkLst>
            <pc:docMk/>
            <pc:sldMk cId="136803221" sldId="333"/>
            <ac:spMk id="42" creationId="{60224CF7-4CB2-9481-F0F0-BA3F2CA058AF}"/>
          </ac:spMkLst>
        </pc:spChg>
        <pc:spChg chg="add del mod">
          <ac:chgData name="Emerson, Jackson Dean" userId="S::jdemerso@purdue.edu::c9d1999f-22b4-4754-9f69-24a0a22d8b61" providerId="AD" clId="Web-{55B83680-BFE6-1AD9-D90C-67DBC5B7ADD5}" dt="2023-12-06T01:40:13.334" v="145"/>
          <ac:spMkLst>
            <pc:docMk/>
            <pc:sldMk cId="136803221" sldId="333"/>
            <ac:spMk id="44" creationId="{3BDDB568-73FA-6A88-CFE4-4C88BF8BBE28}"/>
          </ac:spMkLst>
        </pc:spChg>
        <pc:spChg chg="add del mod">
          <ac:chgData name="Emerson, Jackson Dean" userId="S::jdemerso@purdue.edu::c9d1999f-22b4-4754-9f69-24a0a22d8b61" providerId="AD" clId="Web-{55B83680-BFE6-1AD9-D90C-67DBC5B7ADD5}" dt="2023-12-06T01:40:12.584" v="144"/>
          <ac:spMkLst>
            <pc:docMk/>
            <pc:sldMk cId="136803221" sldId="333"/>
            <ac:spMk id="46" creationId="{614DD252-31A1-ABDB-3022-13095E72DE9C}"/>
          </ac:spMkLst>
        </pc:spChg>
        <pc:spChg chg="add mod">
          <ac:chgData name="Emerson, Jackson Dean" userId="S::jdemerso@purdue.edu::c9d1999f-22b4-4754-9f69-24a0a22d8b61" providerId="AD" clId="Web-{55B83680-BFE6-1AD9-D90C-67DBC5B7ADD5}" dt="2023-12-06T01:43:55.185" v="249" actId="1076"/>
          <ac:spMkLst>
            <pc:docMk/>
            <pc:sldMk cId="136803221" sldId="333"/>
            <ac:spMk id="48" creationId="{08A83727-DB1A-B0A1-4CF2-479626417704}"/>
          </ac:spMkLst>
        </pc:spChg>
        <pc:spChg chg="add mod">
          <ac:chgData name="Emerson, Jackson Dean" userId="S::jdemerso@purdue.edu::c9d1999f-22b4-4754-9f69-24a0a22d8b61" providerId="AD" clId="Web-{55B83680-BFE6-1AD9-D90C-67DBC5B7ADD5}" dt="2023-12-06T01:43:55.201" v="250" actId="1076"/>
          <ac:spMkLst>
            <pc:docMk/>
            <pc:sldMk cId="136803221" sldId="333"/>
            <ac:spMk id="49" creationId="{D6BD3447-5C8B-AEBA-95FE-04229D867849}"/>
          </ac:spMkLst>
        </pc:spChg>
        <pc:spChg chg="add mod">
          <ac:chgData name="Emerson, Jackson Dean" userId="S::jdemerso@purdue.edu::c9d1999f-22b4-4754-9f69-24a0a22d8b61" providerId="AD" clId="Web-{55B83680-BFE6-1AD9-D90C-67DBC5B7ADD5}" dt="2023-12-06T01:43:55.232" v="251" actId="1076"/>
          <ac:spMkLst>
            <pc:docMk/>
            <pc:sldMk cId="136803221" sldId="333"/>
            <ac:spMk id="50" creationId="{42281DD8-82E9-5C2E-7757-8DA2FA897D8D}"/>
          </ac:spMkLst>
        </pc:spChg>
        <pc:spChg chg="add mod">
          <ac:chgData name="Emerson, Jackson Dean" userId="S::jdemerso@purdue.edu::c9d1999f-22b4-4754-9f69-24a0a22d8b61" providerId="AD" clId="Web-{55B83680-BFE6-1AD9-D90C-67DBC5B7ADD5}" dt="2023-12-06T01:43:55.248" v="252" actId="1076"/>
          <ac:spMkLst>
            <pc:docMk/>
            <pc:sldMk cId="136803221" sldId="333"/>
            <ac:spMk id="51" creationId="{805AD719-F399-A950-1969-853B4CACB548}"/>
          </ac:spMkLst>
        </pc:spChg>
        <pc:grpChg chg="del">
          <ac:chgData name="Emerson, Jackson Dean" userId="S::jdemerso@purdue.edu::c9d1999f-22b4-4754-9f69-24a0a22d8b61" providerId="AD" clId="Web-{55B83680-BFE6-1AD9-D90C-67DBC5B7ADD5}" dt="2023-12-06T01:35:16.825" v="30"/>
          <ac:grpSpMkLst>
            <pc:docMk/>
            <pc:sldMk cId="136803221" sldId="333"/>
            <ac:grpSpMk id="8" creationId="{0FC6E0BB-96BA-7184-EDE7-671FEC224681}"/>
          </ac:grpSpMkLst>
        </pc:grpChg>
        <pc:picChg chg="del">
          <ac:chgData name="Emerson, Jackson Dean" userId="S::jdemerso@purdue.edu::c9d1999f-22b4-4754-9f69-24a0a22d8b61" providerId="AD" clId="Web-{55B83680-BFE6-1AD9-D90C-67DBC5B7ADD5}" dt="2023-12-06T01:35:16.434" v="29"/>
          <ac:picMkLst>
            <pc:docMk/>
            <pc:sldMk cId="136803221" sldId="333"/>
            <ac:picMk id="7" creationId="{80F2F6AD-76B5-BCBC-9A73-EB51134E286E}"/>
          </ac:picMkLst>
        </pc:picChg>
        <pc:picChg chg="add mod">
          <ac:chgData name="Emerson, Jackson Dean" userId="S::jdemerso@purdue.edu::c9d1999f-22b4-4754-9f69-24a0a22d8b61" providerId="AD" clId="Web-{55B83680-BFE6-1AD9-D90C-67DBC5B7ADD5}" dt="2023-12-06T01:43:54.998" v="240" actId="1076"/>
          <ac:picMkLst>
            <pc:docMk/>
            <pc:sldMk cId="136803221" sldId="333"/>
            <ac:picMk id="12" creationId="{0161A8C8-AEAB-D936-691C-2E847F1E6212}"/>
          </ac:picMkLst>
        </pc:picChg>
        <pc:picChg chg="add mod">
          <ac:chgData name="Emerson, Jackson Dean" userId="S::jdemerso@purdue.edu::c9d1999f-22b4-4754-9f69-24a0a22d8b61" providerId="AD" clId="Web-{55B83680-BFE6-1AD9-D90C-67DBC5B7ADD5}" dt="2023-12-06T01:43:55.014" v="241" actId="1076"/>
          <ac:picMkLst>
            <pc:docMk/>
            <pc:sldMk cId="136803221" sldId="333"/>
            <ac:picMk id="14" creationId="{8B7F9DDC-400C-4773-0996-F0D5BF277C72}"/>
          </ac:picMkLst>
        </pc:picChg>
        <pc:picChg chg="add mod">
          <ac:chgData name="Emerson, Jackson Dean" userId="S::jdemerso@purdue.edu::c9d1999f-22b4-4754-9f69-24a0a22d8b61" providerId="AD" clId="Web-{55B83680-BFE6-1AD9-D90C-67DBC5B7ADD5}" dt="2023-12-06T01:43:55.045" v="242" actId="1076"/>
          <ac:picMkLst>
            <pc:docMk/>
            <pc:sldMk cId="136803221" sldId="333"/>
            <ac:picMk id="16" creationId="{0714983D-6E1D-024D-C0CD-70DDC65EA518}"/>
          </ac:picMkLst>
        </pc:picChg>
        <pc:picChg chg="add mod">
          <ac:chgData name="Emerson, Jackson Dean" userId="S::jdemerso@purdue.edu::c9d1999f-22b4-4754-9f69-24a0a22d8b61" providerId="AD" clId="Web-{55B83680-BFE6-1AD9-D90C-67DBC5B7ADD5}" dt="2023-12-06T01:43:55.060" v="243" actId="1076"/>
          <ac:picMkLst>
            <pc:docMk/>
            <pc:sldMk cId="136803221" sldId="333"/>
            <ac:picMk id="18" creationId="{2E2FC370-0E08-53D0-8D78-DCA668438B0B}"/>
          </ac:picMkLst>
        </pc:picChg>
        <pc:picChg chg="add mod">
          <ac:chgData name="Emerson, Jackson Dean" userId="S::jdemerso@purdue.edu::c9d1999f-22b4-4754-9f69-24a0a22d8b61" providerId="AD" clId="Web-{55B83680-BFE6-1AD9-D90C-67DBC5B7ADD5}" dt="2023-12-06T01:43:55.092" v="244" actId="1076"/>
          <ac:picMkLst>
            <pc:docMk/>
            <pc:sldMk cId="136803221" sldId="333"/>
            <ac:picMk id="20" creationId="{6B2E0BAB-8C40-5218-A3DE-0E720CF72985}"/>
          </ac:picMkLst>
        </pc:picChg>
        <pc:picChg chg="add mod">
          <ac:chgData name="Emerson, Jackson Dean" userId="S::jdemerso@purdue.edu::c9d1999f-22b4-4754-9f69-24a0a22d8b61" providerId="AD" clId="Web-{55B83680-BFE6-1AD9-D90C-67DBC5B7ADD5}" dt="2023-12-06T01:43:55.107" v="245" actId="1076"/>
          <ac:picMkLst>
            <pc:docMk/>
            <pc:sldMk cId="136803221" sldId="333"/>
            <ac:picMk id="22" creationId="{2C409DC6-CE31-A711-6DFB-6D631CD94894}"/>
          </ac:picMkLst>
        </pc:picChg>
        <pc:picChg chg="add del">
          <ac:chgData name="Emerson, Jackson Dean" userId="S::jdemerso@purdue.edu::c9d1999f-22b4-4754-9f69-24a0a22d8b61" providerId="AD" clId="Web-{55B83680-BFE6-1AD9-D90C-67DBC5B7ADD5}" dt="2023-12-06T01:35:50.513" v="51"/>
          <ac:picMkLst>
            <pc:docMk/>
            <pc:sldMk cId="136803221" sldId="333"/>
            <ac:picMk id="24" creationId="{2EA2CF0A-CB43-89B9-F116-CBA070DE3765}"/>
          </ac:picMkLst>
        </pc:picChg>
        <pc:picChg chg="add del">
          <ac:chgData name="Emerson, Jackson Dean" userId="S::jdemerso@purdue.edu::c9d1999f-22b4-4754-9f69-24a0a22d8b61" providerId="AD" clId="Web-{55B83680-BFE6-1AD9-D90C-67DBC5B7ADD5}" dt="2023-12-06T01:35:50.513" v="50"/>
          <ac:picMkLst>
            <pc:docMk/>
            <pc:sldMk cId="136803221" sldId="333"/>
            <ac:picMk id="26" creationId="{78D104B7-0778-FA2B-2C11-623B1C653BA8}"/>
          </ac:picMkLst>
        </pc:picChg>
        <pc:picChg chg="add del">
          <ac:chgData name="Emerson, Jackson Dean" userId="S::jdemerso@purdue.edu::c9d1999f-22b4-4754-9f69-24a0a22d8b61" providerId="AD" clId="Web-{55B83680-BFE6-1AD9-D90C-67DBC5B7ADD5}" dt="2023-12-06T01:35:50.513" v="49"/>
          <ac:picMkLst>
            <pc:docMk/>
            <pc:sldMk cId="136803221" sldId="333"/>
            <ac:picMk id="28" creationId="{778A13B6-CB0F-B582-A19B-FE8CFE574E60}"/>
          </ac:picMkLst>
        </pc:picChg>
        <pc:picChg chg="add del">
          <ac:chgData name="Emerson, Jackson Dean" userId="S::jdemerso@purdue.edu::c9d1999f-22b4-4754-9f69-24a0a22d8b61" providerId="AD" clId="Web-{55B83680-BFE6-1AD9-D90C-67DBC5B7ADD5}" dt="2023-12-06T01:35:50.513" v="48"/>
          <ac:picMkLst>
            <pc:docMk/>
            <pc:sldMk cId="136803221" sldId="333"/>
            <ac:picMk id="30" creationId="{0D272F44-4A33-95F0-5D63-ABA3CFC83319}"/>
          </ac:picMkLst>
        </pc:picChg>
        <pc:picChg chg="add del">
          <ac:chgData name="Emerson, Jackson Dean" userId="S::jdemerso@purdue.edu::c9d1999f-22b4-4754-9f69-24a0a22d8b61" providerId="AD" clId="Web-{55B83680-BFE6-1AD9-D90C-67DBC5B7ADD5}" dt="2023-12-06T01:35:50.513" v="47"/>
          <ac:picMkLst>
            <pc:docMk/>
            <pc:sldMk cId="136803221" sldId="333"/>
            <ac:picMk id="32" creationId="{DCBF3AE0-1B16-ACD1-FD06-AA5FC1A07413}"/>
          </ac:picMkLst>
        </pc:picChg>
        <pc:picChg chg="add del">
          <ac:chgData name="Emerson, Jackson Dean" userId="S::jdemerso@purdue.edu::c9d1999f-22b4-4754-9f69-24a0a22d8b61" providerId="AD" clId="Web-{55B83680-BFE6-1AD9-D90C-67DBC5B7ADD5}" dt="2023-12-06T01:35:50.513" v="46"/>
          <ac:picMkLst>
            <pc:docMk/>
            <pc:sldMk cId="136803221" sldId="333"/>
            <ac:picMk id="34" creationId="{8C1A9EF0-E1D3-C0D9-08C4-E85585ECE4B0}"/>
          </ac:picMkLst>
        </pc:picChg>
      </pc:sldChg>
      <pc:sldChg chg="add del replId">
        <pc:chgData name="Emerson, Jackson Dean" userId="S::jdemerso@purdue.edu::c9d1999f-22b4-4754-9f69-24a0a22d8b61" providerId="AD" clId="Web-{55B83680-BFE6-1AD9-D90C-67DBC5B7ADD5}" dt="2023-12-06T01:34:49.839" v="26"/>
        <pc:sldMkLst>
          <pc:docMk/>
          <pc:sldMk cId="4115642131" sldId="333"/>
        </pc:sldMkLst>
      </pc:sldChg>
      <pc:sldChg chg="modSp new del">
        <pc:chgData name="Emerson, Jackson Dean" userId="S::jdemerso@purdue.edu::c9d1999f-22b4-4754-9f69-24a0a22d8b61" providerId="AD" clId="Web-{55B83680-BFE6-1AD9-D90C-67DBC5B7ADD5}" dt="2023-12-06T01:45:02.422" v="276"/>
        <pc:sldMkLst>
          <pc:docMk/>
          <pc:sldMk cId="1003792919" sldId="334"/>
        </pc:sldMkLst>
        <pc:spChg chg="mod">
          <ac:chgData name="Emerson, Jackson Dean" userId="S::jdemerso@purdue.edu::c9d1999f-22b4-4754-9f69-24a0a22d8b61" providerId="AD" clId="Web-{55B83680-BFE6-1AD9-D90C-67DBC5B7ADD5}" dt="2023-12-06T01:44:51.515" v="274" actId="20577"/>
          <ac:spMkLst>
            <pc:docMk/>
            <pc:sldMk cId="1003792919" sldId="334"/>
            <ac:spMk id="2" creationId="{4BFA617C-512E-E813-D7D9-84E9ABF8ACEA}"/>
          </ac:spMkLst>
        </pc:spChg>
      </pc:sldChg>
      <pc:sldChg chg="addSp delSp modSp add replId">
        <pc:chgData name="Emerson, Jackson Dean" userId="S::jdemerso@purdue.edu::c9d1999f-22b4-4754-9f69-24a0a22d8b61" providerId="AD" clId="Web-{55B83680-BFE6-1AD9-D90C-67DBC5B7ADD5}" dt="2023-12-06T02:09:51.381" v="332" actId="1076"/>
        <pc:sldMkLst>
          <pc:docMk/>
          <pc:sldMk cId="3138252823" sldId="334"/>
        </pc:sldMkLst>
        <pc:spChg chg="mod">
          <ac:chgData name="Emerson, Jackson Dean" userId="S::jdemerso@purdue.edu::c9d1999f-22b4-4754-9f69-24a0a22d8b61" providerId="AD" clId="Web-{55B83680-BFE6-1AD9-D90C-67DBC5B7ADD5}" dt="2023-12-06T02:02:41.801" v="315" actId="20577"/>
          <ac:spMkLst>
            <pc:docMk/>
            <pc:sldMk cId="3138252823" sldId="334"/>
            <ac:spMk id="2" creationId="{D70AEAE7-8409-1DA9-2A75-EC9181E4A4A2}"/>
          </ac:spMkLst>
        </pc:spChg>
        <pc:picChg chg="add mod">
          <ac:chgData name="Emerson, Jackson Dean" userId="S::jdemerso@purdue.edu::c9d1999f-22b4-4754-9f69-24a0a22d8b61" providerId="AD" clId="Web-{55B83680-BFE6-1AD9-D90C-67DBC5B7ADD5}" dt="2023-12-06T02:08:40.953" v="321" actId="1076"/>
          <ac:picMkLst>
            <pc:docMk/>
            <pc:sldMk cId="3138252823" sldId="334"/>
            <ac:picMk id="3" creationId="{7C8BC0EE-2417-5E34-901A-708DD7F88175}"/>
          </ac:picMkLst>
        </pc:picChg>
        <pc:picChg chg="add mod modCrop">
          <ac:chgData name="Emerson, Jackson Dean" userId="S::jdemerso@purdue.edu::c9d1999f-22b4-4754-9f69-24a0a22d8b61" providerId="AD" clId="Web-{55B83680-BFE6-1AD9-D90C-67DBC5B7ADD5}" dt="2023-12-06T02:09:51.381" v="332" actId="1076"/>
          <ac:picMkLst>
            <pc:docMk/>
            <pc:sldMk cId="3138252823" sldId="334"/>
            <ac:picMk id="4" creationId="{1A9D543E-CAD6-455F-85D9-0C139781FEEA}"/>
          </ac:picMkLst>
        </pc:picChg>
        <pc:picChg chg="del">
          <ac:chgData name="Emerson, Jackson Dean" userId="S::jdemerso@purdue.edu::c9d1999f-22b4-4754-9f69-24a0a22d8b61" providerId="AD" clId="Web-{55B83680-BFE6-1AD9-D90C-67DBC5B7ADD5}" dt="2023-12-06T02:08:38.516" v="320"/>
          <ac:picMkLst>
            <pc:docMk/>
            <pc:sldMk cId="3138252823" sldId="334"/>
            <ac:picMk id="7" creationId="{BC5FE59A-6C0A-2A94-203F-0EE207447698}"/>
          </ac:picMkLst>
        </pc:picChg>
        <pc:picChg chg="del">
          <ac:chgData name="Emerson, Jackson Dean" userId="S::jdemerso@purdue.edu::c9d1999f-22b4-4754-9f69-24a0a22d8b61" providerId="AD" clId="Web-{55B83680-BFE6-1AD9-D90C-67DBC5B7ADD5}" dt="2023-12-06T02:09:39.380" v="327"/>
          <ac:picMkLst>
            <pc:docMk/>
            <pc:sldMk cId="3138252823" sldId="334"/>
            <ac:picMk id="8" creationId="{F6F9D4A9-6471-A4D2-6BCA-31C201584BF5}"/>
          </ac:picMkLst>
        </pc:picChg>
      </pc:sldChg>
    </pc:docChg>
  </pc:docChgLst>
  <pc:docChgLst>
    <pc:chgData name="Jakel, David Edward" userId="S::djakel@purdue.edu::f7d1f5ef-2886-489b-bdba-abca1a38c5d3" providerId="AD" clId="Web-{3EECE24F-C9B7-3373-29F2-EF04FF5C3F16}"/>
    <pc:docChg chg="addSld delSld modSld sldOrd">
      <pc:chgData name="Jakel, David Edward" userId="S::djakel@purdue.edu::f7d1f5ef-2886-489b-bdba-abca1a38c5d3" providerId="AD" clId="Web-{3EECE24F-C9B7-3373-29F2-EF04FF5C3F16}" dt="2023-12-03T18:36:19.834" v="1368"/>
      <pc:docMkLst>
        <pc:docMk/>
      </pc:docMkLst>
      <pc:sldChg chg="modSp">
        <pc:chgData name="Jakel, David Edward" userId="S::djakel@purdue.edu::f7d1f5ef-2886-489b-bdba-abca1a38c5d3" providerId="AD" clId="Web-{3EECE24F-C9B7-3373-29F2-EF04FF5C3F16}" dt="2023-12-03T15:58:06.487" v="10" actId="20577"/>
        <pc:sldMkLst>
          <pc:docMk/>
          <pc:sldMk cId="0" sldId="256"/>
        </pc:sldMkLst>
        <pc:spChg chg="mod">
          <ac:chgData name="Jakel, David Edward" userId="S::djakel@purdue.edu::f7d1f5ef-2886-489b-bdba-abca1a38c5d3" providerId="AD" clId="Web-{3EECE24F-C9B7-3373-29F2-EF04FF5C3F16}" dt="2023-12-03T15:58:06.487" v="10" actId="20577"/>
          <ac:spMkLst>
            <pc:docMk/>
            <pc:sldMk cId="0" sldId="256"/>
            <ac:spMk id="59" creationId="{00000000-0000-0000-0000-000000000000}"/>
          </ac:spMkLst>
        </pc:spChg>
      </pc:sldChg>
      <pc:sldChg chg="del">
        <pc:chgData name="Jakel, David Edward" userId="S::djakel@purdue.edu::f7d1f5ef-2886-489b-bdba-abca1a38c5d3" providerId="AD" clId="Web-{3EECE24F-C9B7-3373-29F2-EF04FF5C3F16}" dt="2023-12-03T16:21:17.464" v="81"/>
        <pc:sldMkLst>
          <pc:docMk/>
          <pc:sldMk cId="0" sldId="260"/>
        </pc:sldMkLst>
      </pc:sldChg>
      <pc:sldChg chg="modSp">
        <pc:chgData name="Jakel, David Edward" userId="S::djakel@purdue.edu::f7d1f5ef-2886-489b-bdba-abca1a38c5d3" providerId="AD" clId="Web-{3EECE24F-C9B7-3373-29F2-EF04FF5C3F16}" dt="2023-12-03T16:39:40.908" v="104" actId="20577"/>
        <pc:sldMkLst>
          <pc:docMk/>
          <pc:sldMk cId="0" sldId="262"/>
        </pc:sldMkLst>
        <pc:spChg chg="mod">
          <ac:chgData name="Jakel, David Edward" userId="S::djakel@purdue.edu::f7d1f5ef-2886-489b-bdba-abca1a38c5d3" providerId="AD" clId="Web-{3EECE24F-C9B7-3373-29F2-EF04FF5C3F16}" dt="2023-12-03T16:39:40.908" v="104" actId="20577"/>
          <ac:spMkLst>
            <pc:docMk/>
            <pc:sldMk cId="0" sldId="262"/>
            <ac:spMk id="98" creationId="{00000000-0000-0000-0000-000000000000}"/>
          </ac:spMkLst>
        </pc:spChg>
      </pc:sldChg>
      <pc:sldChg chg="mod modShow">
        <pc:chgData name="Jakel, David Edward" userId="S::djakel@purdue.edu::f7d1f5ef-2886-489b-bdba-abca1a38c5d3" providerId="AD" clId="Web-{3EECE24F-C9B7-3373-29F2-EF04FF5C3F16}" dt="2023-12-03T16:39:52.487" v="105"/>
        <pc:sldMkLst>
          <pc:docMk/>
          <pc:sldMk cId="0" sldId="264"/>
        </pc:sldMkLst>
      </pc:sldChg>
      <pc:sldChg chg="add del">
        <pc:chgData name="Jakel, David Edward" userId="S::djakel@purdue.edu::f7d1f5ef-2886-489b-bdba-abca1a38c5d3" providerId="AD" clId="Web-{3EECE24F-C9B7-3373-29F2-EF04FF5C3F16}" dt="2023-12-03T16:07:09.924" v="47"/>
        <pc:sldMkLst>
          <pc:docMk/>
          <pc:sldMk cId="0" sldId="268"/>
        </pc:sldMkLst>
      </pc:sldChg>
      <pc:sldChg chg="mod modShow">
        <pc:chgData name="Jakel, David Edward" userId="S::djakel@purdue.edu::f7d1f5ef-2886-489b-bdba-abca1a38c5d3" providerId="AD" clId="Web-{3EECE24F-C9B7-3373-29F2-EF04FF5C3F16}" dt="2023-12-03T16:40:04.018" v="108"/>
        <pc:sldMkLst>
          <pc:docMk/>
          <pc:sldMk cId="0" sldId="274"/>
        </pc:sldMkLst>
      </pc:sldChg>
      <pc:sldChg chg="mod modShow">
        <pc:chgData name="Jakel, David Edward" userId="S::djakel@purdue.edu::f7d1f5ef-2886-489b-bdba-abca1a38c5d3" providerId="AD" clId="Web-{3EECE24F-C9B7-3373-29F2-EF04FF5C3F16}" dt="2023-12-03T17:19:44.918" v="422"/>
        <pc:sldMkLst>
          <pc:docMk/>
          <pc:sldMk cId="0" sldId="276"/>
        </pc:sldMkLst>
      </pc:sldChg>
      <pc:sldChg chg="modSp mod modShow">
        <pc:chgData name="Jakel, David Edward" userId="S::djakel@purdue.edu::f7d1f5ef-2886-489b-bdba-abca1a38c5d3" providerId="AD" clId="Web-{3EECE24F-C9B7-3373-29F2-EF04FF5C3F16}" dt="2023-12-03T17:19:42.996" v="421"/>
        <pc:sldMkLst>
          <pc:docMk/>
          <pc:sldMk cId="0" sldId="277"/>
        </pc:sldMkLst>
        <pc:spChg chg="mod">
          <ac:chgData name="Jakel, David Edward" userId="S::djakel@purdue.edu::f7d1f5ef-2886-489b-bdba-abca1a38c5d3" providerId="AD" clId="Web-{3EECE24F-C9B7-3373-29F2-EF04FF5C3F16}" dt="2023-12-03T16:08:18.927" v="77" actId="20577"/>
          <ac:spMkLst>
            <pc:docMk/>
            <pc:sldMk cId="0" sldId="277"/>
            <ac:spMk id="198" creationId="{00000000-0000-0000-0000-000000000000}"/>
          </ac:spMkLst>
        </pc:spChg>
      </pc:sldChg>
      <pc:sldChg chg="mod modShow">
        <pc:chgData name="Jakel, David Edward" userId="S::djakel@purdue.edu::f7d1f5ef-2886-489b-bdba-abca1a38c5d3" providerId="AD" clId="Web-{3EECE24F-C9B7-3373-29F2-EF04FF5C3F16}" dt="2023-12-03T17:19:50.558" v="424"/>
        <pc:sldMkLst>
          <pc:docMk/>
          <pc:sldMk cId="0" sldId="278"/>
        </pc:sldMkLst>
      </pc:sldChg>
      <pc:sldChg chg="modSp mod modShow">
        <pc:chgData name="Jakel, David Edward" userId="S::djakel@purdue.edu::f7d1f5ef-2886-489b-bdba-abca1a38c5d3" providerId="AD" clId="Web-{3EECE24F-C9B7-3373-29F2-EF04FF5C3F16}" dt="2023-12-03T17:19:53.777" v="425"/>
        <pc:sldMkLst>
          <pc:docMk/>
          <pc:sldMk cId="0" sldId="279"/>
        </pc:sldMkLst>
        <pc:spChg chg="mod">
          <ac:chgData name="Jakel, David Edward" userId="S::djakel@purdue.edu::f7d1f5ef-2886-489b-bdba-abca1a38c5d3" providerId="AD" clId="Web-{3EECE24F-C9B7-3373-29F2-EF04FF5C3F16}" dt="2023-12-03T16:08:28.645" v="80" actId="20577"/>
          <ac:spMkLst>
            <pc:docMk/>
            <pc:sldMk cId="0" sldId="279"/>
            <ac:spMk id="211" creationId="{00000000-0000-0000-0000-000000000000}"/>
          </ac:spMkLst>
        </pc:spChg>
      </pc:sldChg>
      <pc:sldChg chg="addSp delSp modSp mod modShow">
        <pc:chgData name="Jakel, David Edward" userId="S::djakel@purdue.edu::f7d1f5ef-2886-489b-bdba-abca1a38c5d3" providerId="AD" clId="Web-{3EECE24F-C9B7-3373-29F2-EF04FF5C3F16}" dt="2023-12-03T18:36:19.834" v="1368"/>
        <pc:sldMkLst>
          <pc:docMk/>
          <pc:sldMk cId="2857930688" sldId="291"/>
        </pc:sldMkLst>
        <pc:graphicFrameChg chg="add del mod">
          <ac:chgData name="Jakel, David Edward" userId="S::djakel@purdue.edu::f7d1f5ef-2886-489b-bdba-abca1a38c5d3" providerId="AD" clId="Web-{3EECE24F-C9B7-3373-29F2-EF04FF5C3F16}" dt="2023-12-03T18:35:45.083" v="1364"/>
          <ac:graphicFrameMkLst>
            <pc:docMk/>
            <pc:sldMk cId="2857930688" sldId="291"/>
            <ac:graphicFrameMk id="10" creationId="{96DBDA66-7CF1-4C2F-88F6-4217D449DAD1}"/>
          </ac:graphicFrameMkLst>
        </pc:graphicFrameChg>
        <pc:graphicFrameChg chg="add del mod">
          <ac:chgData name="Jakel, David Edward" userId="S::djakel@purdue.edu::f7d1f5ef-2886-489b-bdba-abca1a38c5d3" providerId="AD" clId="Web-{3EECE24F-C9B7-3373-29F2-EF04FF5C3F16}" dt="2023-12-03T18:36:19.834" v="1368"/>
          <ac:graphicFrameMkLst>
            <pc:docMk/>
            <pc:sldMk cId="2857930688" sldId="291"/>
            <ac:graphicFrameMk id="11" creationId="{96DBDA66-7CF1-4C2F-88F6-4217D449DAD1}"/>
          </ac:graphicFrameMkLst>
        </pc:graphicFrameChg>
        <pc:picChg chg="del">
          <ac:chgData name="Jakel, David Edward" userId="S::djakel@purdue.edu::f7d1f5ef-2886-489b-bdba-abca1a38c5d3" providerId="AD" clId="Web-{3EECE24F-C9B7-3373-29F2-EF04FF5C3F16}" dt="2023-12-03T18:35:40.177" v="1361"/>
          <ac:picMkLst>
            <pc:docMk/>
            <pc:sldMk cId="2857930688" sldId="291"/>
            <ac:picMk id="5" creationId="{28351029-8145-696B-9101-2262BDEC84BA}"/>
          </ac:picMkLst>
        </pc:picChg>
      </pc:sldChg>
      <pc:sldChg chg="modSp mod modShow">
        <pc:chgData name="Jakel, David Edward" userId="S::djakel@purdue.edu::f7d1f5ef-2886-489b-bdba-abca1a38c5d3" providerId="AD" clId="Web-{3EECE24F-C9B7-3373-29F2-EF04FF5C3F16}" dt="2023-12-03T17:58:10.074" v="1354"/>
        <pc:sldMkLst>
          <pc:docMk/>
          <pc:sldMk cId="2635467425" sldId="292"/>
        </pc:sldMkLst>
        <pc:spChg chg="mod">
          <ac:chgData name="Jakel, David Edward" userId="S::djakel@purdue.edu::f7d1f5ef-2886-489b-bdba-abca1a38c5d3" providerId="AD" clId="Web-{3EECE24F-C9B7-3373-29F2-EF04FF5C3F16}" dt="2023-12-03T16:08:12.489" v="72" actId="20577"/>
          <ac:spMkLst>
            <pc:docMk/>
            <pc:sldMk cId="2635467425" sldId="292"/>
            <ac:spMk id="172" creationId="{00000000-0000-0000-0000-000000000000}"/>
          </ac:spMkLst>
        </pc:spChg>
      </pc:sldChg>
      <pc:sldChg chg="addSp delSp modSp">
        <pc:chgData name="Jakel, David Edward" userId="S::djakel@purdue.edu::f7d1f5ef-2886-489b-bdba-abca1a38c5d3" providerId="AD" clId="Web-{3EECE24F-C9B7-3373-29F2-EF04FF5C3F16}" dt="2023-12-03T16:47:44.611" v="122" actId="1076"/>
        <pc:sldMkLst>
          <pc:docMk/>
          <pc:sldMk cId="1955641933" sldId="293"/>
        </pc:sldMkLst>
        <pc:spChg chg="mod">
          <ac:chgData name="Jakel, David Edward" userId="S::djakel@purdue.edu::f7d1f5ef-2886-489b-bdba-abca1a38c5d3" providerId="AD" clId="Web-{3EECE24F-C9B7-3373-29F2-EF04FF5C3F16}" dt="2023-12-03T16:47:36.252" v="120" actId="1076"/>
          <ac:spMkLst>
            <pc:docMk/>
            <pc:sldMk cId="1955641933" sldId="293"/>
            <ac:spMk id="2" creationId="{6346102C-4183-4115-2433-6FC464E39E89}"/>
          </ac:spMkLst>
        </pc:spChg>
        <pc:spChg chg="mod">
          <ac:chgData name="Jakel, David Edward" userId="S::djakel@purdue.edu::f7d1f5ef-2886-489b-bdba-abca1a38c5d3" providerId="AD" clId="Web-{3EECE24F-C9B7-3373-29F2-EF04FF5C3F16}" dt="2023-12-03T16:47:44.611" v="122" actId="1076"/>
          <ac:spMkLst>
            <pc:docMk/>
            <pc:sldMk cId="1955641933" sldId="293"/>
            <ac:spMk id="4" creationId="{719D8414-345D-BF3A-000F-E57E4AB7EE5F}"/>
          </ac:spMkLst>
        </pc:spChg>
        <pc:picChg chg="del">
          <ac:chgData name="Jakel, David Edward" userId="S::djakel@purdue.edu::f7d1f5ef-2886-489b-bdba-abca1a38c5d3" providerId="AD" clId="Web-{3EECE24F-C9B7-3373-29F2-EF04FF5C3F16}" dt="2023-12-03T16:44:32.354" v="110"/>
          <ac:picMkLst>
            <pc:docMk/>
            <pc:sldMk cId="1955641933" sldId="293"/>
            <ac:picMk id="6" creationId="{D5E34CE0-D15C-45E0-2CFC-ECB7549C0FA2}"/>
          </ac:picMkLst>
        </pc:picChg>
        <pc:picChg chg="add mod">
          <ac:chgData name="Jakel, David Edward" userId="S::djakel@purdue.edu::f7d1f5ef-2886-489b-bdba-abca1a38c5d3" providerId="AD" clId="Web-{3EECE24F-C9B7-3373-29F2-EF04FF5C3F16}" dt="2023-12-03T16:45:11.043" v="115" actId="1076"/>
          <ac:picMkLst>
            <pc:docMk/>
            <pc:sldMk cId="1955641933" sldId="293"/>
            <ac:picMk id="7" creationId="{EC1FF69C-3CC2-28B8-C833-6872F440651D}"/>
          </ac:picMkLst>
        </pc:picChg>
      </pc:sldChg>
      <pc:sldChg chg="mod modShow">
        <pc:chgData name="Jakel, David Edward" userId="S::djakel@purdue.edu::f7d1f5ef-2886-489b-bdba-abca1a38c5d3" providerId="AD" clId="Web-{3EECE24F-C9B7-3373-29F2-EF04FF5C3F16}" dt="2023-12-03T18:11:15.337" v="1360"/>
        <pc:sldMkLst>
          <pc:docMk/>
          <pc:sldMk cId="3250949608" sldId="294"/>
        </pc:sldMkLst>
      </pc:sldChg>
      <pc:sldChg chg="modSp mod modShow">
        <pc:chgData name="Jakel, David Edward" userId="S::djakel@purdue.edu::f7d1f5ef-2886-489b-bdba-abca1a38c5d3" providerId="AD" clId="Web-{3EECE24F-C9B7-3373-29F2-EF04FF5C3F16}" dt="2023-12-03T16:39:56.706" v="107"/>
        <pc:sldMkLst>
          <pc:docMk/>
          <pc:sldMk cId="3911597165" sldId="305"/>
        </pc:sldMkLst>
        <pc:spChg chg="mod">
          <ac:chgData name="Jakel, David Edward" userId="S::djakel@purdue.edu::f7d1f5ef-2886-489b-bdba-abca1a38c5d3" providerId="AD" clId="Web-{3EECE24F-C9B7-3373-29F2-EF04FF5C3F16}" dt="2023-12-03T16:39:25.924" v="103" actId="20577"/>
          <ac:spMkLst>
            <pc:docMk/>
            <pc:sldMk cId="3911597165" sldId="305"/>
            <ac:spMk id="2" creationId="{D70AEAE7-8409-1DA9-2A75-EC9181E4A4A2}"/>
          </ac:spMkLst>
        </pc:spChg>
      </pc:sldChg>
      <pc:sldChg chg="mod modShow">
        <pc:chgData name="Jakel, David Edward" userId="S::djakel@purdue.edu::f7d1f5ef-2886-489b-bdba-abca1a38c5d3" providerId="AD" clId="Web-{3EECE24F-C9B7-3373-29F2-EF04FF5C3F16}" dt="2023-12-03T17:58:15.996" v="1357"/>
        <pc:sldMkLst>
          <pc:docMk/>
          <pc:sldMk cId="520382160" sldId="307"/>
        </pc:sldMkLst>
      </pc:sldChg>
      <pc:sldChg chg="mod modShow">
        <pc:chgData name="Jakel, David Edward" userId="S::djakel@purdue.edu::f7d1f5ef-2886-489b-bdba-abca1a38c5d3" providerId="AD" clId="Web-{3EECE24F-C9B7-3373-29F2-EF04FF5C3F16}" dt="2023-12-03T17:58:13.949" v="1356"/>
        <pc:sldMkLst>
          <pc:docMk/>
          <pc:sldMk cId="3974219917" sldId="312"/>
        </pc:sldMkLst>
      </pc:sldChg>
      <pc:sldChg chg="addSp delSp modSp">
        <pc:chgData name="Jakel, David Edward" userId="S::djakel@purdue.edu::f7d1f5ef-2886-489b-bdba-abca1a38c5d3" providerId="AD" clId="Web-{3EECE24F-C9B7-3373-29F2-EF04FF5C3F16}" dt="2023-12-03T17:52:23.799" v="1353" actId="20577"/>
        <pc:sldMkLst>
          <pc:docMk/>
          <pc:sldMk cId="1623840055" sldId="314"/>
        </pc:sldMkLst>
        <pc:spChg chg="mod">
          <ac:chgData name="Jakel, David Edward" userId="S::djakel@purdue.edu::f7d1f5ef-2886-489b-bdba-abca1a38c5d3" providerId="AD" clId="Web-{3EECE24F-C9B7-3373-29F2-EF04FF5C3F16}" dt="2023-12-03T16:49:52.974" v="149" actId="1076"/>
          <ac:spMkLst>
            <pc:docMk/>
            <pc:sldMk cId="1623840055" sldId="314"/>
            <ac:spMk id="2" creationId="{6346102C-4183-4115-2433-6FC464E39E89}"/>
          </ac:spMkLst>
        </pc:spChg>
        <pc:spChg chg="del">
          <ac:chgData name="Jakel, David Edward" userId="S::djakel@purdue.edu::f7d1f5ef-2886-489b-bdba-abca1a38c5d3" providerId="AD" clId="Web-{3EECE24F-C9B7-3373-29F2-EF04FF5C3F16}" dt="2023-12-03T16:50:26.319" v="159"/>
          <ac:spMkLst>
            <pc:docMk/>
            <pc:sldMk cId="1623840055" sldId="314"/>
            <ac:spMk id="3" creationId="{3C1DC7B8-2D1C-069C-42F4-F2968E19AC25}"/>
          </ac:spMkLst>
        </pc:spChg>
        <pc:spChg chg="mod">
          <ac:chgData name="Jakel, David Edward" userId="S::djakel@purdue.edu::f7d1f5ef-2886-489b-bdba-abca1a38c5d3" providerId="AD" clId="Web-{3EECE24F-C9B7-3373-29F2-EF04FF5C3F16}" dt="2023-12-03T17:52:23.799" v="1353" actId="20577"/>
          <ac:spMkLst>
            <pc:docMk/>
            <pc:sldMk cId="1623840055" sldId="314"/>
            <ac:spMk id="4" creationId="{719D8414-345D-BF3A-000F-E57E4AB7EE5F}"/>
          </ac:spMkLst>
        </pc:spChg>
        <pc:picChg chg="add del mod modCrop">
          <ac:chgData name="Jakel, David Edward" userId="S::djakel@purdue.edu::f7d1f5ef-2886-489b-bdba-abca1a38c5d3" providerId="AD" clId="Web-{3EECE24F-C9B7-3373-29F2-EF04FF5C3F16}" dt="2023-12-03T16:53:22.387" v="175"/>
          <ac:picMkLst>
            <pc:docMk/>
            <pc:sldMk cId="1623840055" sldId="314"/>
            <ac:picMk id="6" creationId="{1DCDEFF9-9E28-AB19-AE86-4D37555CF5F7}"/>
          </ac:picMkLst>
        </pc:picChg>
        <pc:picChg chg="del">
          <ac:chgData name="Jakel, David Edward" userId="S::djakel@purdue.edu::f7d1f5ef-2886-489b-bdba-abca1a38c5d3" providerId="AD" clId="Web-{3EECE24F-C9B7-3373-29F2-EF04FF5C3F16}" dt="2023-12-03T16:48:09.503" v="129"/>
          <ac:picMkLst>
            <pc:docMk/>
            <pc:sldMk cId="1623840055" sldId="314"/>
            <ac:picMk id="7" creationId="{020C63C2-F22A-F02F-242A-21F9196E8999}"/>
          </ac:picMkLst>
        </pc:picChg>
        <pc:picChg chg="add del mod modCrop">
          <ac:chgData name="Jakel, David Edward" userId="S::djakel@purdue.edu::f7d1f5ef-2886-489b-bdba-abca1a38c5d3" providerId="AD" clId="Web-{3EECE24F-C9B7-3373-29F2-EF04FF5C3F16}" dt="2023-12-03T16:53:20.215" v="174"/>
          <ac:picMkLst>
            <pc:docMk/>
            <pc:sldMk cId="1623840055" sldId="314"/>
            <ac:picMk id="9" creationId="{A11AA40D-4D63-1953-03D0-127FF5FAD77A}"/>
          </ac:picMkLst>
        </pc:picChg>
        <pc:picChg chg="add mod modCrop">
          <ac:chgData name="Jakel, David Edward" userId="S::djakel@purdue.edu::f7d1f5ef-2886-489b-bdba-abca1a38c5d3" providerId="AD" clId="Web-{3EECE24F-C9B7-3373-29F2-EF04FF5C3F16}" dt="2023-12-03T16:55:24.077" v="252" actId="14100"/>
          <ac:picMkLst>
            <pc:docMk/>
            <pc:sldMk cId="1623840055" sldId="314"/>
            <ac:picMk id="10" creationId="{45C9CC0A-969F-3062-BE68-095C937F4FC0}"/>
          </ac:picMkLst>
        </pc:picChg>
        <pc:picChg chg="add mod modCrop">
          <ac:chgData name="Jakel, David Edward" userId="S::djakel@purdue.edu::f7d1f5ef-2886-489b-bdba-abca1a38c5d3" providerId="AD" clId="Web-{3EECE24F-C9B7-3373-29F2-EF04FF5C3F16}" dt="2023-12-03T16:55:16.484" v="249" actId="1076"/>
          <ac:picMkLst>
            <pc:docMk/>
            <pc:sldMk cId="1623840055" sldId="314"/>
            <ac:picMk id="11" creationId="{F7026427-4FE5-0E9B-8475-0317533C80DA}"/>
          </ac:picMkLst>
        </pc:picChg>
      </pc:sldChg>
      <pc:sldChg chg="mod modShow">
        <pc:chgData name="Jakel, David Edward" userId="S::djakel@purdue.edu::f7d1f5ef-2886-489b-bdba-abca1a38c5d3" providerId="AD" clId="Web-{3EECE24F-C9B7-3373-29F2-EF04FF5C3F16}" dt="2023-12-03T16:40:09.190" v="109"/>
        <pc:sldMkLst>
          <pc:docMk/>
          <pc:sldMk cId="4040334024" sldId="316"/>
        </pc:sldMkLst>
      </pc:sldChg>
      <pc:sldChg chg="modSp">
        <pc:chgData name="Jakel, David Edward" userId="S::djakel@purdue.edu::f7d1f5ef-2886-489b-bdba-abca1a38c5d3" providerId="AD" clId="Web-{3EECE24F-C9B7-3373-29F2-EF04FF5C3F16}" dt="2023-12-03T16:21:30.855" v="85" actId="1076"/>
        <pc:sldMkLst>
          <pc:docMk/>
          <pc:sldMk cId="1756927683" sldId="317"/>
        </pc:sldMkLst>
        <pc:spChg chg="mod">
          <ac:chgData name="Jakel, David Edward" userId="S::djakel@purdue.edu::f7d1f5ef-2886-489b-bdba-abca1a38c5d3" providerId="AD" clId="Web-{3EECE24F-C9B7-3373-29F2-EF04FF5C3F16}" dt="2023-12-03T16:21:30.824" v="83" actId="1076"/>
          <ac:spMkLst>
            <pc:docMk/>
            <pc:sldMk cId="1756927683" sldId="317"/>
            <ac:spMk id="9" creationId="{00E4DA2E-432D-4A8D-FB8A-84438603BC01}"/>
          </ac:spMkLst>
        </pc:spChg>
        <pc:spChg chg="mod">
          <ac:chgData name="Jakel, David Edward" userId="S::djakel@purdue.edu::f7d1f5ef-2886-489b-bdba-abca1a38c5d3" providerId="AD" clId="Web-{3EECE24F-C9B7-3373-29F2-EF04FF5C3F16}" dt="2023-12-03T16:21:30.855" v="85" actId="1076"/>
          <ac:spMkLst>
            <pc:docMk/>
            <pc:sldMk cId="1756927683" sldId="317"/>
            <ac:spMk id="10" creationId="{3CC233D6-5D74-AE56-3850-FAC50A4DB47C}"/>
          </ac:spMkLst>
        </pc:spChg>
        <pc:picChg chg="mod">
          <ac:chgData name="Jakel, David Edward" userId="S::djakel@purdue.edu::f7d1f5ef-2886-489b-bdba-abca1a38c5d3" providerId="AD" clId="Web-{3EECE24F-C9B7-3373-29F2-EF04FF5C3F16}" dt="2023-12-03T16:21:30.792" v="82" actId="1076"/>
          <ac:picMkLst>
            <pc:docMk/>
            <pc:sldMk cId="1756927683" sldId="317"/>
            <ac:picMk id="7" creationId="{37057232-BBFF-E91B-84FB-5B19697F75CC}"/>
          </ac:picMkLst>
        </pc:picChg>
        <pc:picChg chg="mod">
          <ac:chgData name="Jakel, David Edward" userId="S::djakel@purdue.edu::f7d1f5ef-2886-489b-bdba-abca1a38c5d3" providerId="AD" clId="Web-{3EECE24F-C9B7-3373-29F2-EF04FF5C3F16}" dt="2023-12-03T16:21:30.855" v="84" actId="1076"/>
          <ac:picMkLst>
            <pc:docMk/>
            <pc:sldMk cId="1756927683" sldId="317"/>
            <ac:picMk id="8" creationId="{6113A6F7-C3F8-AC3E-1182-FC334CACFC81}"/>
          </ac:picMkLst>
        </pc:picChg>
      </pc:sldChg>
      <pc:sldChg chg="mod modShow">
        <pc:chgData name="Jakel, David Edward" userId="S::djakel@purdue.edu::f7d1f5ef-2886-489b-bdba-abca1a38c5d3" providerId="AD" clId="Web-{3EECE24F-C9B7-3373-29F2-EF04FF5C3F16}" dt="2023-12-03T17:19:46.933" v="423"/>
        <pc:sldMkLst>
          <pc:docMk/>
          <pc:sldMk cId="2233690781" sldId="318"/>
        </pc:sldMkLst>
      </pc:sldChg>
      <pc:sldChg chg="addSp delSp modSp">
        <pc:chgData name="Jakel, David Edward" userId="S::djakel@purdue.edu::f7d1f5ef-2886-489b-bdba-abca1a38c5d3" providerId="AD" clId="Web-{3EECE24F-C9B7-3373-29F2-EF04FF5C3F16}" dt="2023-12-03T17:09:18.384" v="287" actId="1076"/>
        <pc:sldMkLst>
          <pc:docMk/>
          <pc:sldMk cId="2674459812" sldId="320"/>
        </pc:sldMkLst>
        <pc:spChg chg="del">
          <ac:chgData name="Jakel, David Edward" userId="S::djakel@purdue.edu::f7d1f5ef-2886-489b-bdba-abca1a38c5d3" providerId="AD" clId="Web-{3EECE24F-C9B7-3373-29F2-EF04FF5C3F16}" dt="2023-12-03T17:08:21.414" v="270"/>
          <ac:spMkLst>
            <pc:docMk/>
            <pc:sldMk cId="2674459812" sldId="320"/>
            <ac:spMk id="7" creationId="{F078638D-6280-BD6A-065E-3DED8A792A92}"/>
          </ac:spMkLst>
        </pc:spChg>
        <pc:spChg chg="mod">
          <ac:chgData name="Jakel, David Edward" userId="S::djakel@purdue.edu::f7d1f5ef-2886-489b-bdba-abca1a38c5d3" providerId="AD" clId="Web-{3EECE24F-C9B7-3373-29F2-EF04FF5C3F16}" dt="2023-12-03T17:08:36.586" v="276" actId="1076"/>
          <ac:spMkLst>
            <pc:docMk/>
            <pc:sldMk cId="2674459812" sldId="320"/>
            <ac:spMk id="9" creationId="{F279F6E8-DFCE-78DD-3558-2F84EA312165}"/>
          </ac:spMkLst>
        </pc:spChg>
        <pc:picChg chg="add mod modCrop">
          <ac:chgData name="Jakel, David Edward" userId="S::djakel@purdue.edu::f7d1f5ef-2886-489b-bdba-abca1a38c5d3" providerId="AD" clId="Web-{3EECE24F-C9B7-3373-29F2-EF04FF5C3F16}" dt="2023-12-03T17:09:18.384" v="287" actId="1076"/>
          <ac:picMkLst>
            <pc:docMk/>
            <pc:sldMk cId="2674459812" sldId="320"/>
            <ac:picMk id="2" creationId="{85F65267-13A4-7EA3-E780-AEACB9B3FA90}"/>
          </ac:picMkLst>
        </pc:picChg>
      </pc:sldChg>
      <pc:sldChg chg="mod modShow">
        <pc:chgData name="Jakel, David Edward" userId="S::djakel@purdue.edu::f7d1f5ef-2886-489b-bdba-abca1a38c5d3" providerId="AD" clId="Web-{3EECE24F-C9B7-3373-29F2-EF04FF5C3F16}" dt="2023-12-03T17:09:47.541" v="288"/>
        <pc:sldMkLst>
          <pc:docMk/>
          <pc:sldMk cId="2450462950" sldId="321"/>
        </pc:sldMkLst>
      </pc:sldChg>
      <pc:sldChg chg="mod modShow">
        <pc:chgData name="Jakel, David Edward" userId="S::djakel@purdue.edu::f7d1f5ef-2886-489b-bdba-abca1a38c5d3" providerId="AD" clId="Web-{3EECE24F-C9B7-3373-29F2-EF04FF5C3F16}" dt="2023-12-03T17:09:50.370" v="289"/>
        <pc:sldMkLst>
          <pc:docMk/>
          <pc:sldMk cId="2559839958" sldId="322"/>
        </pc:sldMkLst>
      </pc:sldChg>
      <pc:sldChg chg="mod modShow">
        <pc:chgData name="Jakel, David Edward" userId="S::djakel@purdue.edu::f7d1f5ef-2886-489b-bdba-abca1a38c5d3" providerId="AD" clId="Web-{3EECE24F-C9B7-3373-29F2-EF04FF5C3F16}" dt="2023-12-03T17:09:53.620" v="290"/>
        <pc:sldMkLst>
          <pc:docMk/>
          <pc:sldMk cId="1523986076" sldId="323"/>
        </pc:sldMkLst>
      </pc:sldChg>
      <pc:sldChg chg="addSp delSp modSp add mod replId modShow">
        <pc:chgData name="Jakel, David Edward" userId="S::djakel@purdue.edu::f7d1f5ef-2886-489b-bdba-abca1a38c5d3" providerId="AD" clId="Web-{3EECE24F-C9B7-3373-29F2-EF04FF5C3F16}" dt="2023-12-03T17:18:41.478" v="420" actId="20577"/>
        <pc:sldMkLst>
          <pc:docMk/>
          <pc:sldMk cId="1881862500" sldId="325"/>
        </pc:sldMkLst>
        <pc:spChg chg="add del">
          <ac:chgData name="Jakel, David Edward" userId="S::djakel@purdue.edu::f7d1f5ef-2886-489b-bdba-abca1a38c5d3" providerId="AD" clId="Web-{3EECE24F-C9B7-3373-29F2-EF04FF5C3F16}" dt="2023-12-03T17:14:07.033" v="323"/>
          <ac:spMkLst>
            <pc:docMk/>
            <pc:sldMk cId="1881862500" sldId="325"/>
            <ac:spMk id="5" creationId="{6BBAFB20-F4CA-ED67-18CB-1A29163C13BA}"/>
          </ac:spMkLst>
        </pc:spChg>
        <pc:spChg chg="add mod">
          <ac:chgData name="Jakel, David Edward" userId="S::djakel@purdue.edu::f7d1f5ef-2886-489b-bdba-abca1a38c5d3" providerId="AD" clId="Web-{3EECE24F-C9B7-3373-29F2-EF04FF5C3F16}" dt="2023-12-03T17:18:17.978" v="418" actId="20577"/>
          <ac:spMkLst>
            <pc:docMk/>
            <pc:sldMk cId="1881862500" sldId="325"/>
            <ac:spMk id="6" creationId="{C1B0E2A3-C3CD-4FD8-5F52-A389CE0BAA16}"/>
          </ac:spMkLst>
        </pc:spChg>
        <pc:spChg chg="del mod">
          <ac:chgData name="Jakel, David Edward" userId="S::djakel@purdue.edu::f7d1f5ef-2886-489b-bdba-abca1a38c5d3" providerId="AD" clId="Web-{3EECE24F-C9B7-3373-29F2-EF04FF5C3F16}" dt="2023-12-03T17:11:27.482" v="310"/>
          <ac:spMkLst>
            <pc:docMk/>
            <pc:sldMk cId="1881862500" sldId="325"/>
            <ac:spMk id="7" creationId="{F078638D-6280-BD6A-065E-3DED8A792A92}"/>
          </ac:spMkLst>
        </pc:spChg>
        <pc:spChg chg="add mod">
          <ac:chgData name="Jakel, David Edward" userId="S::djakel@purdue.edu::f7d1f5ef-2886-489b-bdba-abca1a38c5d3" providerId="AD" clId="Web-{3EECE24F-C9B7-3373-29F2-EF04FF5C3F16}" dt="2023-12-03T17:18:41.478" v="420" actId="20577"/>
          <ac:spMkLst>
            <pc:docMk/>
            <pc:sldMk cId="1881862500" sldId="325"/>
            <ac:spMk id="8" creationId="{EC6D311E-E3CA-D73F-65DB-7FB6AD8D176B}"/>
          </ac:spMkLst>
        </pc:spChg>
        <pc:spChg chg="mod">
          <ac:chgData name="Jakel, David Edward" userId="S::djakel@purdue.edu::f7d1f5ef-2886-489b-bdba-abca1a38c5d3" providerId="AD" clId="Web-{3EECE24F-C9B7-3373-29F2-EF04FF5C3F16}" dt="2023-12-03T16:04:39.451" v="15" actId="20577"/>
          <ac:spMkLst>
            <pc:docMk/>
            <pc:sldMk cId="1881862500" sldId="325"/>
            <ac:spMk id="9" creationId="{F279F6E8-DFCE-78DD-3558-2F84EA312165}"/>
          </ac:spMkLst>
        </pc:spChg>
        <pc:picChg chg="add mod">
          <ac:chgData name="Jakel, David Edward" userId="S::djakel@purdue.edu::f7d1f5ef-2886-489b-bdba-abca1a38c5d3" providerId="AD" clId="Web-{3EECE24F-C9B7-3373-29F2-EF04FF5C3F16}" dt="2023-12-03T17:12:53.765" v="320" actId="1076"/>
          <ac:picMkLst>
            <pc:docMk/>
            <pc:sldMk cId="1881862500" sldId="325"/>
            <ac:picMk id="2" creationId="{22F088B0-71F8-A3A7-E698-AE6CDC51295D}"/>
          </ac:picMkLst>
        </pc:picChg>
        <pc:picChg chg="add mod">
          <ac:chgData name="Jakel, David Edward" userId="S::djakel@purdue.edu::f7d1f5ef-2886-489b-bdba-abca1a38c5d3" providerId="AD" clId="Web-{3EECE24F-C9B7-3373-29F2-EF04FF5C3F16}" dt="2023-12-03T17:12:53.797" v="321" actId="1076"/>
          <ac:picMkLst>
            <pc:docMk/>
            <pc:sldMk cId="1881862500" sldId="325"/>
            <ac:picMk id="4" creationId="{AB1C644A-A459-4519-ACFF-33C69490C966}"/>
          </ac:picMkLst>
        </pc:picChg>
      </pc:sldChg>
      <pc:sldChg chg="addSp delSp modSp add replId">
        <pc:chgData name="Jakel, David Edward" userId="S::djakel@purdue.edu::f7d1f5ef-2886-489b-bdba-abca1a38c5d3" providerId="AD" clId="Web-{3EECE24F-C9B7-3373-29F2-EF04FF5C3F16}" dt="2023-12-03T17:46:21.467" v="1326" actId="14100"/>
        <pc:sldMkLst>
          <pc:docMk/>
          <pc:sldMk cId="3176873470" sldId="326"/>
        </pc:sldMkLst>
        <pc:spChg chg="del">
          <ac:chgData name="Jakel, David Edward" userId="S::djakel@purdue.edu::f7d1f5ef-2886-489b-bdba-abca1a38c5d3" providerId="AD" clId="Web-{3EECE24F-C9B7-3373-29F2-EF04FF5C3F16}" dt="2023-12-03T17:10:47.699" v="298"/>
          <ac:spMkLst>
            <pc:docMk/>
            <pc:sldMk cId="3176873470" sldId="326"/>
            <ac:spMk id="7" creationId="{F078638D-6280-BD6A-065E-3DED8A792A92}"/>
          </ac:spMkLst>
        </pc:spChg>
        <pc:spChg chg="mod">
          <ac:chgData name="Jakel, David Edward" userId="S::djakel@purdue.edu::f7d1f5ef-2886-489b-bdba-abca1a38c5d3" providerId="AD" clId="Web-{3EECE24F-C9B7-3373-29F2-EF04FF5C3F16}" dt="2023-12-03T17:31:17.359" v="472" actId="1076"/>
          <ac:spMkLst>
            <pc:docMk/>
            <pc:sldMk cId="3176873470" sldId="326"/>
            <ac:spMk id="9" creationId="{F279F6E8-DFCE-78DD-3558-2F84EA312165}"/>
          </ac:spMkLst>
        </pc:spChg>
        <pc:spChg chg="add mod">
          <ac:chgData name="Jakel, David Edward" userId="S::djakel@purdue.edu::f7d1f5ef-2886-489b-bdba-abca1a38c5d3" providerId="AD" clId="Web-{3EECE24F-C9B7-3373-29F2-EF04FF5C3F16}" dt="2023-12-03T17:46:21.467" v="1326" actId="14100"/>
          <ac:spMkLst>
            <pc:docMk/>
            <pc:sldMk cId="3176873470" sldId="326"/>
            <ac:spMk id="10" creationId="{C3D11465-60EC-07FC-774E-B74745248F36}"/>
          </ac:spMkLst>
        </pc:spChg>
        <pc:picChg chg="add del mod modCrop">
          <ac:chgData name="Jakel, David Edward" userId="S::djakel@purdue.edu::f7d1f5ef-2886-489b-bdba-abca1a38c5d3" providerId="AD" clId="Web-{3EECE24F-C9B7-3373-29F2-EF04FF5C3F16}" dt="2023-12-03T17:11:18.107" v="308"/>
          <ac:picMkLst>
            <pc:docMk/>
            <pc:sldMk cId="3176873470" sldId="326"/>
            <ac:picMk id="2" creationId="{099352D4-EDF7-7BBD-C05E-63290286B029}"/>
          </ac:picMkLst>
        </pc:picChg>
        <pc:picChg chg="add del mod">
          <ac:chgData name="Jakel, David Edward" userId="S::djakel@purdue.edu::f7d1f5ef-2886-489b-bdba-abca1a38c5d3" providerId="AD" clId="Web-{3EECE24F-C9B7-3373-29F2-EF04FF5C3F16}" dt="2023-12-03T17:11:18.107" v="307"/>
          <ac:picMkLst>
            <pc:docMk/>
            <pc:sldMk cId="3176873470" sldId="326"/>
            <ac:picMk id="4" creationId="{DB6A276B-9B99-FC24-F2D4-3DFD78D4A507}"/>
          </ac:picMkLst>
        </pc:picChg>
        <pc:picChg chg="add mod modCrop">
          <ac:chgData name="Jakel, David Edward" userId="S::djakel@purdue.edu::f7d1f5ef-2886-489b-bdba-abca1a38c5d3" providerId="AD" clId="Web-{3EECE24F-C9B7-3373-29F2-EF04FF5C3F16}" dt="2023-12-03T17:31:28.469" v="476" actId="14100"/>
          <ac:picMkLst>
            <pc:docMk/>
            <pc:sldMk cId="3176873470" sldId="326"/>
            <ac:picMk id="5" creationId="{9FB62F40-9261-7C15-F82D-EFDAD8836014}"/>
          </ac:picMkLst>
        </pc:picChg>
        <pc:picChg chg="add del mod modCrop">
          <ac:chgData name="Jakel, David Edward" userId="S::djakel@purdue.edu::f7d1f5ef-2886-489b-bdba-abca1a38c5d3" providerId="AD" clId="Web-{3EECE24F-C9B7-3373-29F2-EF04FF5C3F16}" dt="2023-12-03T17:31:29.750" v="477"/>
          <ac:picMkLst>
            <pc:docMk/>
            <pc:sldMk cId="3176873470" sldId="326"/>
            <ac:picMk id="6" creationId="{93C0FB53-4AC3-E4D2-87B4-C5FDA9B945C2}"/>
          </ac:picMkLst>
        </pc:picChg>
      </pc:sldChg>
      <pc:sldChg chg="addSp delSp modSp add mod ord replId modShow">
        <pc:chgData name="Jakel, David Edward" userId="S::djakel@purdue.edu::f7d1f5ef-2886-489b-bdba-abca1a38c5d3" providerId="AD" clId="Web-{3EECE24F-C9B7-3373-29F2-EF04FF5C3F16}" dt="2023-12-03T18:10:56.837" v="1358"/>
        <pc:sldMkLst>
          <pc:docMk/>
          <pc:sldMk cId="163866506" sldId="327"/>
        </pc:sldMkLst>
        <pc:spChg chg="add del mod">
          <ac:chgData name="Jakel, David Edward" userId="S::djakel@purdue.edu::f7d1f5ef-2886-489b-bdba-abca1a38c5d3" providerId="AD" clId="Web-{3EECE24F-C9B7-3373-29F2-EF04FF5C3F16}" dt="2023-12-03T17:39:56.483" v="830"/>
          <ac:spMkLst>
            <pc:docMk/>
            <pc:sldMk cId="163866506" sldId="327"/>
            <ac:spMk id="6" creationId="{9F7C5F31-C04D-C443-7CA0-ACB558D78F42}"/>
          </ac:spMkLst>
        </pc:spChg>
        <pc:spChg chg="del mod">
          <ac:chgData name="Jakel, David Edward" userId="S::djakel@purdue.edu::f7d1f5ef-2886-489b-bdba-abca1a38c5d3" providerId="AD" clId="Web-{3EECE24F-C9B7-3373-29F2-EF04FF5C3F16}" dt="2023-12-03T17:39:45.030" v="828"/>
          <ac:spMkLst>
            <pc:docMk/>
            <pc:sldMk cId="163866506" sldId="327"/>
            <ac:spMk id="7" creationId="{F078638D-6280-BD6A-065E-3DED8A792A92}"/>
          </ac:spMkLst>
        </pc:spChg>
        <pc:spChg chg="mod">
          <ac:chgData name="Jakel, David Edward" userId="S::djakel@purdue.edu::f7d1f5ef-2886-489b-bdba-abca1a38c5d3" providerId="AD" clId="Web-{3EECE24F-C9B7-3373-29F2-EF04FF5C3F16}" dt="2023-12-03T16:05:00.124" v="24" actId="20577"/>
          <ac:spMkLst>
            <pc:docMk/>
            <pc:sldMk cId="163866506" sldId="327"/>
            <ac:spMk id="9" creationId="{F279F6E8-DFCE-78DD-3558-2F84EA312165}"/>
          </ac:spMkLst>
        </pc:spChg>
        <pc:spChg chg="add mod">
          <ac:chgData name="Jakel, David Edward" userId="S::djakel@purdue.edu::f7d1f5ef-2886-489b-bdba-abca1a38c5d3" providerId="AD" clId="Web-{3EECE24F-C9B7-3373-29F2-EF04FF5C3F16}" dt="2023-12-03T17:46:28.858" v="1327" actId="1076"/>
          <ac:spMkLst>
            <pc:docMk/>
            <pc:sldMk cId="163866506" sldId="327"/>
            <ac:spMk id="10" creationId="{9F03EE30-EEB0-9F6A-2400-A4064DF4F74C}"/>
          </ac:spMkLst>
        </pc:spChg>
        <pc:picChg chg="add mod">
          <ac:chgData name="Jakel, David Edward" userId="S::djakel@purdue.edu::f7d1f5ef-2886-489b-bdba-abca1a38c5d3" providerId="AD" clId="Web-{3EECE24F-C9B7-3373-29F2-EF04FF5C3F16}" dt="2023-12-03T17:46:35.155" v="1328" actId="1076"/>
          <ac:picMkLst>
            <pc:docMk/>
            <pc:sldMk cId="163866506" sldId="327"/>
            <ac:picMk id="2" creationId="{ABCE454E-E103-16E3-4622-FC501C4AC453}"/>
          </ac:picMkLst>
        </pc:picChg>
        <pc:picChg chg="add mod">
          <ac:chgData name="Jakel, David Edward" userId="S::djakel@purdue.edu::f7d1f5ef-2886-489b-bdba-abca1a38c5d3" providerId="AD" clId="Web-{3EECE24F-C9B7-3373-29F2-EF04FF5C3F16}" dt="2023-12-03T17:46:35.201" v="1329" actId="1076"/>
          <ac:picMkLst>
            <pc:docMk/>
            <pc:sldMk cId="163866506" sldId="327"/>
            <ac:picMk id="4" creationId="{5E8D8CD3-E4DE-D1F8-715A-939646A0F19C}"/>
          </ac:picMkLst>
        </pc:picChg>
      </pc:sldChg>
      <pc:sldChg chg="modSp add mod replId modShow">
        <pc:chgData name="Jakel, David Edward" userId="S::djakel@purdue.edu::f7d1f5ef-2886-489b-bdba-abca1a38c5d3" providerId="AD" clId="Web-{3EECE24F-C9B7-3373-29F2-EF04FF5C3F16}" dt="2023-12-03T17:46:41.561" v="1330"/>
        <pc:sldMkLst>
          <pc:docMk/>
          <pc:sldMk cId="3766529910" sldId="328"/>
        </pc:sldMkLst>
        <pc:spChg chg="mod">
          <ac:chgData name="Jakel, David Edward" userId="S::djakel@purdue.edu::f7d1f5ef-2886-489b-bdba-abca1a38c5d3" providerId="AD" clId="Web-{3EECE24F-C9B7-3373-29F2-EF04FF5C3F16}" dt="2023-12-03T16:05:05.562" v="26" actId="20577"/>
          <ac:spMkLst>
            <pc:docMk/>
            <pc:sldMk cId="3766529910" sldId="328"/>
            <ac:spMk id="9" creationId="{F279F6E8-DFCE-78DD-3558-2F84EA312165}"/>
          </ac:spMkLst>
        </pc:spChg>
      </pc:sldChg>
      <pc:sldChg chg="modSp add mod replId modShow">
        <pc:chgData name="Jakel, David Edward" userId="S::djakel@purdue.edu::f7d1f5ef-2886-489b-bdba-abca1a38c5d3" providerId="AD" clId="Web-{3EECE24F-C9B7-3373-29F2-EF04FF5C3F16}" dt="2023-12-03T17:46:47.905" v="1331"/>
        <pc:sldMkLst>
          <pc:docMk/>
          <pc:sldMk cId="591442966" sldId="329"/>
        </pc:sldMkLst>
        <pc:spChg chg="mod">
          <ac:chgData name="Jakel, David Edward" userId="S::djakel@purdue.edu::f7d1f5ef-2886-489b-bdba-abca1a38c5d3" providerId="AD" clId="Web-{3EECE24F-C9B7-3373-29F2-EF04FF5C3F16}" dt="2023-12-03T16:05:37.922" v="42" actId="20577"/>
          <ac:spMkLst>
            <pc:docMk/>
            <pc:sldMk cId="591442966" sldId="329"/>
            <ac:spMk id="172" creationId="{00000000-0000-0000-0000-000000000000}"/>
          </ac:spMkLst>
        </pc:spChg>
      </pc:sldChg>
      <pc:sldChg chg="delSp modSp add mod modShow">
        <pc:chgData name="Jakel, David Edward" userId="S::djakel@purdue.edu::f7d1f5ef-2886-489b-bdba-abca1a38c5d3" providerId="AD" clId="Web-{3EECE24F-C9B7-3373-29F2-EF04FF5C3F16}" dt="2023-12-03T17:47:14.703" v="1342"/>
        <pc:sldMkLst>
          <pc:docMk/>
          <pc:sldMk cId="2021699539" sldId="330"/>
        </pc:sldMkLst>
        <pc:spChg chg="mod">
          <ac:chgData name="Jakel, David Edward" userId="S::djakel@purdue.edu::f7d1f5ef-2886-489b-bdba-abca1a38c5d3" providerId="AD" clId="Web-{3EECE24F-C9B7-3373-29F2-EF04FF5C3F16}" dt="2023-12-03T17:47:07.046" v="1341" actId="20577"/>
          <ac:spMkLst>
            <pc:docMk/>
            <pc:sldMk cId="2021699539" sldId="330"/>
            <ac:spMk id="2" creationId="{6A9128B6-B841-C68F-48E1-9B16BE39E7F9}"/>
          </ac:spMkLst>
        </pc:spChg>
        <pc:picChg chg="del">
          <ac:chgData name="Jakel, David Edward" userId="S::djakel@purdue.edu::f7d1f5ef-2886-489b-bdba-abca1a38c5d3" providerId="AD" clId="Web-{3EECE24F-C9B7-3373-29F2-EF04FF5C3F16}" dt="2023-12-03T17:46:56.265" v="1332"/>
          <ac:picMkLst>
            <pc:docMk/>
            <pc:sldMk cId="2021699539" sldId="330"/>
            <ac:picMk id="22" creationId="{B5536340-0D93-90BD-2E12-B08623AA46C0}"/>
          </ac:picMkLst>
        </pc:picChg>
        <pc:picChg chg="del">
          <ac:chgData name="Jakel, David Edward" userId="S::djakel@purdue.edu::f7d1f5ef-2886-489b-bdba-abca1a38c5d3" providerId="AD" clId="Web-{3EECE24F-C9B7-3373-29F2-EF04FF5C3F16}" dt="2023-12-03T17:46:58.171" v="1333"/>
          <ac:picMkLst>
            <pc:docMk/>
            <pc:sldMk cId="2021699539" sldId="330"/>
            <ac:picMk id="25" creationId="{15DE5A12-34AE-1C65-E5C5-5F9CB3E0711C}"/>
          </ac:picMkLst>
        </pc:picChg>
      </pc:sldChg>
      <pc:sldChg chg="new del">
        <pc:chgData name="Jakel, David Edward" userId="S::djakel@purdue.edu::f7d1f5ef-2886-489b-bdba-abca1a38c5d3" providerId="AD" clId="Web-{3EECE24F-C9B7-3373-29F2-EF04FF5C3F16}" dt="2023-12-03T16:05:44.328" v="44"/>
        <pc:sldMkLst>
          <pc:docMk/>
          <pc:sldMk cId="2671868483" sldId="330"/>
        </pc:sldMkLst>
      </pc:sldChg>
      <pc:sldChg chg="delSp modSp add mod replId modShow">
        <pc:chgData name="Jakel, David Edward" userId="S::djakel@purdue.edu::f7d1f5ef-2886-489b-bdba-abca1a38c5d3" providerId="AD" clId="Web-{3EECE24F-C9B7-3373-29F2-EF04FF5C3F16}" dt="2023-12-03T17:49:03.324" v="1344"/>
        <pc:sldMkLst>
          <pc:docMk/>
          <pc:sldMk cId="1384558399" sldId="331"/>
        </pc:sldMkLst>
        <pc:spChg chg="del">
          <ac:chgData name="Jakel, David Edward" userId="S::djakel@purdue.edu::f7d1f5ef-2886-489b-bdba-abca1a38c5d3" providerId="AD" clId="Web-{3EECE24F-C9B7-3373-29F2-EF04FF5C3F16}" dt="2023-12-03T17:48:33.136" v="1343"/>
          <ac:spMkLst>
            <pc:docMk/>
            <pc:sldMk cId="1384558399" sldId="331"/>
            <ac:spMk id="7" creationId="{F078638D-6280-BD6A-065E-3DED8A792A92}"/>
          </ac:spMkLst>
        </pc:spChg>
        <pc:spChg chg="mod">
          <ac:chgData name="Jakel, David Edward" userId="S::djakel@purdue.edu::f7d1f5ef-2886-489b-bdba-abca1a38c5d3" providerId="AD" clId="Web-{3EECE24F-C9B7-3373-29F2-EF04FF5C3F16}" dt="2023-12-03T16:07:37.316" v="62" actId="20577"/>
          <ac:spMkLst>
            <pc:docMk/>
            <pc:sldMk cId="1384558399" sldId="331"/>
            <ac:spMk id="9" creationId="{F279F6E8-DFCE-78DD-3558-2F84EA312165}"/>
          </ac:spMkLst>
        </pc:spChg>
      </pc:sldChg>
      <pc:sldChg chg="new del">
        <pc:chgData name="Jakel, David Edward" userId="S::djakel@purdue.edu::f7d1f5ef-2886-489b-bdba-abca1a38c5d3" providerId="AD" clId="Web-{3EECE24F-C9B7-3373-29F2-EF04FF5C3F16}" dt="2023-12-03T16:56:02.625" v="255"/>
        <pc:sldMkLst>
          <pc:docMk/>
          <pc:sldMk cId="1701859018" sldId="333"/>
        </pc:sldMkLst>
      </pc:sldChg>
      <pc:sldChg chg="modSp add del replId">
        <pc:chgData name="Jakel, David Edward" userId="S::djakel@purdue.edu::f7d1f5ef-2886-489b-bdba-abca1a38c5d3" providerId="AD" clId="Web-{3EECE24F-C9B7-3373-29F2-EF04FF5C3F16}" dt="2023-12-03T17:30:45.218" v="464"/>
        <pc:sldMkLst>
          <pc:docMk/>
          <pc:sldMk cId="2711604035" sldId="333"/>
        </pc:sldMkLst>
        <pc:spChg chg="mod">
          <ac:chgData name="Jakel, David Edward" userId="S::djakel@purdue.edu::f7d1f5ef-2886-489b-bdba-abca1a38c5d3" providerId="AD" clId="Web-{3EECE24F-C9B7-3373-29F2-EF04FF5C3F16}" dt="2023-12-03T17:30:43.436" v="463" actId="20577"/>
          <ac:spMkLst>
            <pc:docMk/>
            <pc:sldMk cId="2711604035" sldId="333"/>
            <ac:spMk id="7" creationId="{F078638D-6280-BD6A-065E-3DED8A792A92}"/>
          </ac:spMkLst>
        </pc:spChg>
        <pc:spChg chg="mod">
          <ac:chgData name="Jakel, David Edward" userId="S::djakel@purdue.edu::f7d1f5ef-2886-489b-bdba-abca1a38c5d3" providerId="AD" clId="Web-{3EECE24F-C9B7-3373-29F2-EF04FF5C3F16}" dt="2023-12-03T17:30:25.858" v="450" actId="20577"/>
          <ac:spMkLst>
            <pc:docMk/>
            <pc:sldMk cId="2711604035" sldId="333"/>
            <ac:spMk id="9" creationId="{F279F6E8-DFCE-78DD-3558-2F84EA312165}"/>
          </ac:spMkLst>
        </pc:spChg>
      </pc:sldChg>
    </pc:docChg>
  </pc:docChgLst>
  <pc:docChgLst>
    <pc:chgData name="Jakel, David Edward" userId="S::djakel@purdue.edu::f7d1f5ef-2886-489b-bdba-abca1a38c5d3" providerId="AD" clId="Web-{13FC0B9C-AA68-FF36-91B7-5BE29D68482F}"/>
    <pc:docChg chg="modSld">
      <pc:chgData name="Jakel, David Edward" userId="S::djakel@purdue.edu::f7d1f5ef-2886-489b-bdba-abca1a38c5d3" providerId="AD" clId="Web-{13FC0B9C-AA68-FF36-91B7-5BE29D68482F}" dt="2023-11-30T20:05:13.340" v="3" actId="20577"/>
      <pc:docMkLst>
        <pc:docMk/>
      </pc:docMkLst>
      <pc:sldChg chg="modSp">
        <pc:chgData name="Jakel, David Edward" userId="S::djakel@purdue.edu::f7d1f5ef-2886-489b-bdba-abca1a38c5d3" providerId="AD" clId="Web-{13FC0B9C-AA68-FF36-91B7-5BE29D68482F}" dt="2023-11-30T20:05:13.340" v="3" actId="20577"/>
        <pc:sldMkLst>
          <pc:docMk/>
          <pc:sldMk cId="0" sldId="257"/>
        </pc:sldMkLst>
        <pc:spChg chg="mod">
          <ac:chgData name="Jakel, David Edward" userId="S::djakel@purdue.edu::f7d1f5ef-2886-489b-bdba-abca1a38c5d3" providerId="AD" clId="Web-{13FC0B9C-AA68-FF36-91B7-5BE29D68482F}" dt="2023-11-30T20:05:13.340" v="3" actId="20577"/>
          <ac:spMkLst>
            <pc:docMk/>
            <pc:sldMk cId="0" sldId="257"/>
            <ac:spMk id="65" creationId="{00000000-0000-0000-0000-000000000000}"/>
          </ac:spMkLst>
        </pc:spChg>
      </pc:sldChg>
    </pc:docChg>
  </pc:docChgLst>
  <pc:docChgLst>
    <pc:chgData name="Jakel, David Edward" userId="S::djakel@purdue.edu::f7d1f5ef-2886-489b-bdba-abca1a38c5d3" providerId="AD" clId="Web-{F325D8F1-A698-A9AC-7064-196581525692}"/>
    <pc:docChg chg="addSld delSld modSld">
      <pc:chgData name="Jakel, David Edward" userId="S::djakel@purdue.edu::f7d1f5ef-2886-489b-bdba-abca1a38c5d3" providerId="AD" clId="Web-{F325D8F1-A698-A9AC-7064-196581525692}" dt="2023-12-03T15:57:31.331" v="116" actId="20577"/>
      <pc:docMkLst>
        <pc:docMk/>
      </pc:docMkLst>
      <pc:sldChg chg="modSp">
        <pc:chgData name="Jakel, David Edward" userId="S::djakel@purdue.edu::f7d1f5ef-2886-489b-bdba-abca1a38c5d3" providerId="AD" clId="Web-{F325D8F1-A698-A9AC-7064-196581525692}" dt="2023-12-03T15:52:43.341" v="4" actId="20577"/>
        <pc:sldMkLst>
          <pc:docMk/>
          <pc:sldMk cId="0" sldId="262"/>
        </pc:sldMkLst>
        <pc:spChg chg="mod">
          <ac:chgData name="Jakel, David Edward" userId="S::djakel@purdue.edu::f7d1f5ef-2886-489b-bdba-abca1a38c5d3" providerId="AD" clId="Web-{F325D8F1-A698-A9AC-7064-196581525692}" dt="2023-12-03T15:52:43.341" v="4" actId="20577"/>
          <ac:spMkLst>
            <pc:docMk/>
            <pc:sldMk cId="0" sldId="262"/>
            <ac:spMk id="98" creationId="{00000000-0000-0000-0000-000000000000}"/>
          </ac:spMkLst>
        </pc:spChg>
      </pc:sldChg>
      <pc:sldChg chg="modSp">
        <pc:chgData name="Jakel, David Edward" userId="S::djakel@purdue.edu::f7d1f5ef-2886-489b-bdba-abca1a38c5d3" providerId="AD" clId="Web-{F325D8F1-A698-A9AC-7064-196581525692}" dt="2023-12-03T15:53:16.279" v="23" actId="20577"/>
        <pc:sldMkLst>
          <pc:docMk/>
          <pc:sldMk cId="0" sldId="264"/>
        </pc:sldMkLst>
        <pc:spChg chg="mod">
          <ac:chgData name="Jakel, David Edward" userId="S::djakel@purdue.edu::f7d1f5ef-2886-489b-bdba-abca1a38c5d3" providerId="AD" clId="Web-{F325D8F1-A698-A9AC-7064-196581525692}" dt="2023-12-03T15:53:16.279" v="23" actId="20577"/>
          <ac:spMkLst>
            <pc:docMk/>
            <pc:sldMk cId="0" sldId="264"/>
            <ac:spMk id="111" creationId="{00000000-0000-0000-0000-000000000000}"/>
          </ac:spMkLst>
        </pc:spChg>
      </pc:sldChg>
      <pc:sldChg chg="del">
        <pc:chgData name="Jakel, David Edward" userId="S::djakel@purdue.edu::f7d1f5ef-2886-489b-bdba-abca1a38c5d3" providerId="AD" clId="Web-{F325D8F1-A698-A9AC-7064-196581525692}" dt="2023-12-03T15:53:34.420" v="35"/>
        <pc:sldMkLst>
          <pc:docMk/>
          <pc:sldMk cId="0" sldId="268"/>
        </pc:sldMkLst>
      </pc:sldChg>
      <pc:sldChg chg="modSp">
        <pc:chgData name="Jakel, David Edward" userId="S::djakel@purdue.edu::f7d1f5ef-2886-489b-bdba-abca1a38c5d3" providerId="AD" clId="Web-{F325D8F1-A698-A9AC-7064-196581525692}" dt="2023-12-03T15:55:08.250" v="38" actId="20577"/>
        <pc:sldMkLst>
          <pc:docMk/>
          <pc:sldMk cId="0" sldId="273"/>
        </pc:sldMkLst>
        <pc:spChg chg="mod">
          <ac:chgData name="Jakel, David Edward" userId="S::djakel@purdue.edu::f7d1f5ef-2886-489b-bdba-abca1a38c5d3" providerId="AD" clId="Web-{F325D8F1-A698-A9AC-7064-196581525692}" dt="2023-12-03T15:55:08.250" v="38" actId="20577"/>
          <ac:spMkLst>
            <pc:docMk/>
            <pc:sldMk cId="0" sldId="273"/>
            <ac:spMk id="172" creationId="{00000000-0000-0000-0000-000000000000}"/>
          </ac:spMkLst>
        </pc:spChg>
      </pc:sldChg>
      <pc:sldChg chg="modSp">
        <pc:chgData name="Jakel, David Edward" userId="S::djakel@purdue.edu::f7d1f5ef-2886-489b-bdba-abca1a38c5d3" providerId="AD" clId="Web-{F325D8F1-A698-A9AC-7064-196581525692}" dt="2023-12-03T15:53:26.654" v="34" actId="20577"/>
        <pc:sldMkLst>
          <pc:docMk/>
          <pc:sldMk cId="0" sldId="274"/>
        </pc:sldMkLst>
        <pc:spChg chg="mod">
          <ac:chgData name="Jakel, David Edward" userId="S::djakel@purdue.edu::f7d1f5ef-2886-489b-bdba-abca1a38c5d3" providerId="AD" clId="Web-{F325D8F1-A698-A9AC-7064-196581525692}" dt="2023-12-03T15:53:26.654" v="34" actId="20577"/>
          <ac:spMkLst>
            <pc:docMk/>
            <pc:sldMk cId="0" sldId="274"/>
            <ac:spMk id="4" creationId="{76C230A1-3B94-65EA-C5F6-AF75B12E36B1}"/>
          </ac:spMkLst>
        </pc:spChg>
      </pc:sldChg>
      <pc:sldChg chg="add del">
        <pc:chgData name="Jakel, David Edward" userId="S::djakel@purdue.edu::f7d1f5ef-2886-489b-bdba-abca1a38c5d3" providerId="AD" clId="Web-{F325D8F1-A698-A9AC-7064-196581525692}" dt="2023-12-03T15:55:23.141" v="40"/>
        <pc:sldMkLst>
          <pc:docMk/>
          <pc:sldMk cId="590643775" sldId="319"/>
        </pc:sldMkLst>
      </pc:sldChg>
      <pc:sldChg chg="modSp add replId">
        <pc:chgData name="Jakel, David Edward" userId="S::djakel@purdue.edu::f7d1f5ef-2886-489b-bdba-abca1a38c5d3" providerId="AD" clId="Web-{F325D8F1-A698-A9AC-7064-196581525692}" dt="2023-12-03T15:55:30.766" v="43" actId="20577"/>
        <pc:sldMkLst>
          <pc:docMk/>
          <pc:sldMk cId="2130312550" sldId="319"/>
        </pc:sldMkLst>
        <pc:spChg chg="mod">
          <ac:chgData name="Jakel, David Edward" userId="S::djakel@purdue.edu::f7d1f5ef-2886-489b-bdba-abca1a38c5d3" providerId="AD" clId="Web-{F325D8F1-A698-A9AC-7064-196581525692}" dt="2023-12-03T15:55:30.766" v="43" actId="20577"/>
          <ac:spMkLst>
            <pc:docMk/>
            <pc:sldMk cId="2130312550" sldId="319"/>
            <ac:spMk id="172" creationId="{00000000-0000-0000-0000-000000000000}"/>
          </ac:spMkLst>
        </pc:spChg>
      </pc:sldChg>
      <pc:sldChg chg="new del">
        <pc:chgData name="Jakel, David Edward" userId="S::djakel@purdue.edu::f7d1f5ef-2886-489b-bdba-abca1a38c5d3" providerId="AD" clId="Web-{F325D8F1-A698-A9AC-7064-196581525692}" dt="2023-12-03T15:55:37.391" v="45"/>
        <pc:sldMkLst>
          <pc:docMk/>
          <pc:sldMk cId="63948736" sldId="320"/>
        </pc:sldMkLst>
      </pc:sldChg>
      <pc:sldChg chg="addSp delSp modSp add replId">
        <pc:chgData name="Jakel, David Edward" userId="S::djakel@purdue.edu::f7d1f5ef-2886-489b-bdba-abca1a38c5d3" providerId="AD" clId="Web-{F325D8F1-A698-A9AC-7064-196581525692}" dt="2023-12-03T15:56:18.158" v="69" actId="20577"/>
        <pc:sldMkLst>
          <pc:docMk/>
          <pc:sldMk cId="2674459812" sldId="320"/>
        </pc:sldMkLst>
        <pc:spChg chg="del">
          <ac:chgData name="Jakel, David Edward" userId="S::djakel@purdue.edu::f7d1f5ef-2886-489b-bdba-abca1a38c5d3" providerId="AD" clId="Web-{F325D8F1-A698-A9AC-7064-196581525692}" dt="2023-12-03T15:55:51.110" v="47"/>
          <ac:spMkLst>
            <pc:docMk/>
            <pc:sldMk cId="2674459812" sldId="320"/>
            <ac:spMk id="2" creationId="{137A517F-B264-195C-BBD8-A4BD34EF033E}"/>
          </ac:spMkLst>
        </pc:spChg>
        <pc:spChg chg="del">
          <ac:chgData name="Jakel, David Edward" userId="S::djakel@purdue.edu::f7d1f5ef-2886-489b-bdba-abca1a38c5d3" providerId="AD" clId="Web-{F325D8F1-A698-A9AC-7064-196581525692}" dt="2023-12-03T15:55:51.110" v="49"/>
          <ac:spMkLst>
            <pc:docMk/>
            <pc:sldMk cId="2674459812" sldId="320"/>
            <ac:spMk id="4" creationId="{76C230A1-3B94-65EA-C5F6-AF75B12E36B1}"/>
          </ac:spMkLst>
        </pc:spChg>
        <pc:spChg chg="del">
          <ac:chgData name="Jakel, David Edward" userId="S::djakel@purdue.edu::f7d1f5ef-2886-489b-bdba-abca1a38c5d3" providerId="AD" clId="Web-{F325D8F1-A698-A9AC-7064-196581525692}" dt="2023-12-03T15:55:51.110" v="48"/>
          <ac:spMkLst>
            <pc:docMk/>
            <pc:sldMk cId="2674459812" sldId="320"/>
            <ac:spMk id="6" creationId="{F17A3B5F-BA61-D354-6D65-A1AB06B7CF60}"/>
          </ac:spMkLst>
        </pc:spChg>
        <pc:spChg chg="add mod">
          <ac:chgData name="Jakel, David Edward" userId="S::djakel@purdue.edu::f7d1f5ef-2886-489b-bdba-abca1a38c5d3" providerId="AD" clId="Web-{F325D8F1-A698-A9AC-7064-196581525692}" dt="2023-12-03T15:55:51.173" v="50"/>
          <ac:spMkLst>
            <pc:docMk/>
            <pc:sldMk cId="2674459812" sldId="320"/>
            <ac:spMk id="7" creationId="{F078638D-6280-BD6A-065E-3DED8A792A92}"/>
          </ac:spMkLst>
        </pc:spChg>
        <pc:spChg chg="add mod">
          <ac:chgData name="Jakel, David Edward" userId="S::djakel@purdue.edu::f7d1f5ef-2886-489b-bdba-abca1a38c5d3" providerId="AD" clId="Web-{F325D8F1-A698-A9AC-7064-196581525692}" dt="2023-12-03T15:56:18.158" v="69" actId="20577"/>
          <ac:spMkLst>
            <pc:docMk/>
            <pc:sldMk cId="2674459812" sldId="320"/>
            <ac:spMk id="9" creationId="{F279F6E8-DFCE-78DD-3558-2F84EA312165}"/>
          </ac:spMkLst>
        </pc:spChg>
        <pc:spChg chg="del">
          <ac:chgData name="Jakel, David Edward" userId="S::djakel@purdue.edu::f7d1f5ef-2886-489b-bdba-abca1a38c5d3" providerId="AD" clId="Web-{F325D8F1-A698-A9AC-7064-196581525692}" dt="2023-12-03T15:55:51.220" v="51"/>
          <ac:spMkLst>
            <pc:docMk/>
            <pc:sldMk cId="2674459812" sldId="320"/>
            <ac:spMk id="178" creationId="{00000000-0000-0000-0000-000000000000}"/>
          </ac:spMkLst>
        </pc:spChg>
        <pc:spChg chg="del">
          <ac:chgData name="Jakel, David Edward" userId="S::djakel@purdue.edu::f7d1f5ef-2886-489b-bdba-abca1a38c5d3" providerId="AD" clId="Web-{F325D8F1-A698-A9AC-7064-196581525692}" dt="2023-12-03T15:55:51.173" v="50"/>
          <ac:spMkLst>
            <pc:docMk/>
            <pc:sldMk cId="2674459812" sldId="320"/>
            <ac:spMk id="179" creationId="{00000000-0000-0000-0000-000000000000}"/>
          </ac:spMkLst>
        </pc:spChg>
      </pc:sldChg>
      <pc:sldChg chg="modSp add replId">
        <pc:chgData name="Jakel, David Edward" userId="S::djakel@purdue.edu::f7d1f5ef-2886-489b-bdba-abca1a38c5d3" providerId="AD" clId="Web-{F325D8F1-A698-A9AC-7064-196581525692}" dt="2023-12-03T15:56:25.392" v="75" actId="20577"/>
        <pc:sldMkLst>
          <pc:docMk/>
          <pc:sldMk cId="2450462950" sldId="321"/>
        </pc:sldMkLst>
        <pc:spChg chg="mod">
          <ac:chgData name="Jakel, David Edward" userId="S::djakel@purdue.edu::f7d1f5ef-2886-489b-bdba-abca1a38c5d3" providerId="AD" clId="Web-{F325D8F1-A698-A9AC-7064-196581525692}" dt="2023-12-03T15:56:25.392" v="75" actId="20577"/>
          <ac:spMkLst>
            <pc:docMk/>
            <pc:sldMk cId="2450462950" sldId="321"/>
            <ac:spMk id="9" creationId="{F279F6E8-DFCE-78DD-3558-2F84EA312165}"/>
          </ac:spMkLst>
        </pc:spChg>
      </pc:sldChg>
      <pc:sldChg chg="modSp add replId">
        <pc:chgData name="Jakel, David Edward" userId="S::djakel@purdue.edu::f7d1f5ef-2886-489b-bdba-abca1a38c5d3" providerId="AD" clId="Web-{F325D8F1-A698-A9AC-7064-196581525692}" dt="2023-12-03T15:56:30.752" v="78" actId="20577"/>
        <pc:sldMkLst>
          <pc:docMk/>
          <pc:sldMk cId="2559839958" sldId="322"/>
        </pc:sldMkLst>
        <pc:spChg chg="mod">
          <ac:chgData name="Jakel, David Edward" userId="S::djakel@purdue.edu::f7d1f5ef-2886-489b-bdba-abca1a38c5d3" providerId="AD" clId="Web-{F325D8F1-A698-A9AC-7064-196581525692}" dt="2023-12-03T15:56:30.752" v="78" actId="20577"/>
          <ac:spMkLst>
            <pc:docMk/>
            <pc:sldMk cId="2559839958" sldId="322"/>
            <ac:spMk id="9" creationId="{F279F6E8-DFCE-78DD-3558-2F84EA312165}"/>
          </ac:spMkLst>
        </pc:spChg>
      </pc:sldChg>
      <pc:sldChg chg="modSp add replId">
        <pc:chgData name="Jakel, David Edward" userId="S::djakel@purdue.edu::f7d1f5ef-2886-489b-bdba-abca1a38c5d3" providerId="AD" clId="Web-{F325D8F1-A698-A9AC-7064-196581525692}" dt="2023-12-03T15:56:49.502" v="96" actId="20577"/>
        <pc:sldMkLst>
          <pc:docMk/>
          <pc:sldMk cId="1523986076" sldId="323"/>
        </pc:sldMkLst>
        <pc:spChg chg="mod">
          <ac:chgData name="Jakel, David Edward" userId="S::djakel@purdue.edu::f7d1f5ef-2886-489b-bdba-abca1a38c5d3" providerId="AD" clId="Web-{F325D8F1-A698-A9AC-7064-196581525692}" dt="2023-12-03T15:56:49.502" v="96" actId="20577"/>
          <ac:spMkLst>
            <pc:docMk/>
            <pc:sldMk cId="1523986076" sldId="323"/>
            <ac:spMk id="9" creationId="{F279F6E8-DFCE-78DD-3558-2F84EA312165}"/>
          </ac:spMkLst>
        </pc:spChg>
      </pc:sldChg>
      <pc:sldChg chg="modSp add replId">
        <pc:chgData name="Jakel, David Edward" userId="S::djakel@purdue.edu::f7d1f5ef-2886-489b-bdba-abca1a38c5d3" providerId="AD" clId="Web-{F325D8F1-A698-A9AC-7064-196581525692}" dt="2023-12-03T15:57:31.331" v="116" actId="20577"/>
        <pc:sldMkLst>
          <pc:docMk/>
          <pc:sldMk cId="1809172732" sldId="324"/>
        </pc:sldMkLst>
        <pc:spChg chg="mod">
          <ac:chgData name="Jakel, David Edward" userId="S::djakel@purdue.edu::f7d1f5ef-2886-489b-bdba-abca1a38c5d3" providerId="AD" clId="Web-{F325D8F1-A698-A9AC-7064-196581525692}" dt="2023-12-03T15:57:31.331" v="116" actId="20577"/>
          <ac:spMkLst>
            <pc:docMk/>
            <pc:sldMk cId="1809172732" sldId="324"/>
            <ac:spMk id="172" creationId="{00000000-0000-0000-0000-000000000000}"/>
          </ac:spMkLst>
        </pc:spChg>
      </pc:sldChg>
    </pc:docChg>
  </pc:docChgLst>
  <pc:docChgLst>
    <pc:chgData name="Jakel, David Edward" userId="S::djakel@purdue.edu::f7d1f5ef-2886-489b-bdba-abca1a38c5d3" providerId="AD" clId="Web-{A28AA332-2CD4-62FC-22AF-B0E4F6074445}"/>
    <pc:docChg chg="addSld delSld modSld">
      <pc:chgData name="Jakel, David Edward" userId="S::djakel@purdue.edu::f7d1f5ef-2886-489b-bdba-abca1a38c5d3" providerId="AD" clId="Web-{A28AA332-2CD4-62FC-22AF-B0E4F6074445}" dt="2023-12-03T16:38:53.189" v="508" actId="1076"/>
      <pc:docMkLst>
        <pc:docMk/>
      </pc:docMkLst>
      <pc:sldChg chg="del">
        <pc:chgData name="Jakel, David Edward" userId="S::djakel@purdue.edu::f7d1f5ef-2886-489b-bdba-abca1a38c5d3" providerId="AD" clId="Web-{A28AA332-2CD4-62FC-22AF-B0E4F6074445}" dt="2023-12-03T16:37:47.171" v="468"/>
        <pc:sldMkLst>
          <pc:docMk/>
          <pc:sldMk cId="883195254" sldId="297"/>
        </pc:sldMkLst>
      </pc:sldChg>
      <pc:sldChg chg="modSp">
        <pc:chgData name="Jakel, David Edward" userId="S::djakel@purdue.edu::f7d1f5ef-2886-489b-bdba-abca1a38c5d3" providerId="AD" clId="Web-{A28AA332-2CD4-62FC-22AF-B0E4F6074445}" dt="2023-12-03T16:38:53.189" v="508" actId="1076"/>
        <pc:sldMkLst>
          <pc:docMk/>
          <pc:sldMk cId="2649190091" sldId="299"/>
        </pc:sldMkLst>
        <pc:spChg chg="mod">
          <ac:chgData name="Jakel, David Edward" userId="S::djakel@purdue.edu::f7d1f5ef-2886-489b-bdba-abca1a38c5d3" providerId="AD" clId="Web-{A28AA332-2CD4-62FC-22AF-B0E4F6074445}" dt="2023-12-03T16:38:41.048" v="503" actId="1076"/>
          <ac:spMkLst>
            <pc:docMk/>
            <pc:sldMk cId="2649190091" sldId="299"/>
            <ac:spMk id="2" creationId="{1C62E40F-334E-ECBE-2EA3-EC7F3D29984B}"/>
          </ac:spMkLst>
        </pc:spChg>
        <pc:spChg chg="mod">
          <ac:chgData name="Jakel, David Edward" userId="S::djakel@purdue.edu::f7d1f5ef-2886-489b-bdba-abca1a38c5d3" providerId="AD" clId="Web-{A28AA332-2CD4-62FC-22AF-B0E4F6074445}" dt="2023-12-03T16:38:53.189" v="508" actId="1076"/>
          <ac:spMkLst>
            <pc:docMk/>
            <pc:sldMk cId="2649190091" sldId="299"/>
            <ac:spMk id="4" creationId="{33B4BE94-ECBD-319C-FE91-A9D2D7496E48}"/>
          </ac:spMkLst>
        </pc:spChg>
        <pc:spChg chg="mod">
          <ac:chgData name="Jakel, David Edward" userId="S::djakel@purdue.edu::f7d1f5ef-2886-489b-bdba-abca1a38c5d3" providerId="AD" clId="Web-{A28AA332-2CD4-62FC-22AF-B0E4F6074445}" dt="2023-12-03T16:38:51.157" v="506" actId="1076"/>
          <ac:spMkLst>
            <pc:docMk/>
            <pc:sldMk cId="2649190091" sldId="299"/>
            <ac:spMk id="9" creationId="{B4D3A36D-6CD0-D1D2-CEC5-5C3C77ABB409}"/>
          </ac:spMkLst>
        </pc:spChg>
        <pc:grpChg chg="mod">
          <ac:chgData name="Jakel, David Edward" userId="S::djakel@purdue.edu::f7d1f5ef-2886-489b-bdba-abca1a38c5d3" providerId="AD" clId="Web-{A28AA332-2CD4-62FC-22AF-B0E4F6074445}" dt="2023-12-03T16:38:51.157" v="505" actId="1076"/>
          <ac:grpSpMkLst>
            <pc:docMk/>
            <pc:sldMk cId="2649190091" sldId="299"/>
            <ac:grpSpMk id="8" creationId="{0FC6E0BB-96BA-7184-EDE7-671FEC224681}"/>
          </ac:grpSpMkLst>
        </pc:grpChg>
        <pc:picChg chg="mod">
          <ac:chgData name="Jakel, David Edward" userId="S::djakel@purdue.edu::f7d1f5ef-2886-489b-bdba-abca1a38c5d3" providerId="AD" clId="Web-{A28AA332-2CD4-62FC-22AF-B0E4F6074445}" dt="2023-12-03T16:38:46.595" v="504" actId="1076"/>
          <ac:picMkLst>
            <pc:docMk/>
            <pc:sldMk cId="2649190091" sldId="299"/>
            <ac:picMk id="7" creationId="{80F2F6AD-76B5-BCBC-9A73-EB51134E286E}"/>
          </ac:picMkLst>
        </pc:picChg>
      </pc:sldChg>
      <pc:sldChg chg="modSp">
        <pc:chgData name="Jakel, David Edward" userId="S::djakel@purdue.edu::f7d1f5ef-2886-489b-bdba-abca1a38c5d3" providerId="AD" clId="Web-{A28AA332-2CD4-62FC-22AF-B0E4F6074445}" dt="2023-12-03T16:22:51.555" v="2" actId="14100"/>
        <pc:sldMkLst>
          <pc:docMk/>
          <pc:sldMk cId="3840867180" sldId="301"/>
        </pc:sldMkLst>
        <pc:spChg chg="mod">
          <ac:chgData name="Jakel, David Edward" userId="S::djakel@purdue.edu::f7d1f5ef-2886-489b-bdba-abca1a38c5d3" providerId="AD" clId="Web-{A28AA332-2CD4-62FC-22AF-B0E4F6074445}" dt="2023-12-03T16:22:38.492" v="0" actId="1076"/>
          <ac:spMkLst>
            <pc:docMk/>
            <pc:sldMk cId="3840867180" sldId="301"/>
            <ac:spMk id="2" creationId="{76BE4C2A-58F5-3BDB-E9BB-420942F468BE}"/>
          </ac:spMkLst>
        </pc:spChg>
        <pc:picChg chg="mod">
          <ac:chgData name="Jakel, David Edward" userId="S::djakel@purdue.edu::f7d1f5ef-2886-489b-bdba-abca1a38c5d3" providerId="AD" clId="Web-{A28AA332-2CD4-62FC-22AF-B0E4F6074445}" dt="2023-12-03T16:22:51.555" v="2" actId="14100"/>
          <ac:picMkLst>
            <pc:docMk/>
            <pc:sldMk cId="3840867180" sldId="301"/>
            <ac:picMk id="4" creationId="{CC5B361D-91AA-5EC6-C9A0-3AF5DDA1A6A8}"/>
          </ac:picMkLst>
        </pc:picChg>
      </pc:sldChg>
      <pc:sldChg chg="del">
        <pc:chgData name="Jakel, David Edward" userId="S::djakel@purdue.edu::f7d1f5ef-2886-489b-bdba-abca1a38c5d3" providerId="AD" clId="Web-{A28AA332-2CD4-62FC-22AF-B0E4F6074445}" dt="2023-12-03T16:37:44.218" v="466"/>
        <pc:sldMkLst>
          <pc:docMk/>
          <pc:sldMk cId="3288137475" sldId="309"/>
        </pc:sldMkLst>
      </pc:sldChg>
      <pc:sldChg chg="del">
        <pc:chgData name="Jakel, David Edward" userId="S::djakel@purdue.edu::f7d1f5ef-2886-489b-bdba-abca1a38c5d3" providerId="AD" clId="Web-{A28AA332-2CD4-62FC-22AF-B0E4F6074445}" dt="2023-12-03T16:37:45.687" v="467"/>
        <pc:sldMkLst>
          <pc:docMk/>
          <pc:sldMk cId="2238591620" sldId="310"/>
        </pc:sldMkLst>
      </pc:sldChg>
      <pc:sldChg chg="del">
        <pc:chgData name="Jakel, David Edward" userId="S::djakel@purdue.edu::f7d1f5ef-2886-489b-bdba-abca1a38c5d3" providerId="AD" clId="Web-{A28AA332-2CD4-62FC-22AF-B0E4F6074445}" dt="2023-12-03T16:37:48.687" v="469"/>
        <pc:sldMkLst>
          <pc:docMk/>
          <pc:sldMk cId="2647153453" sldId="311"/>
        </pc:sldMkLst>
      </pc:sldChg>
      <pc:sldChg chg="addSp delSp modSp add">
        <pc:chgData name="Jakel, David Edward" userId="S::djakel@purdue.edu::f7d1f5ef-2886-489b-bdba-abca1a38c5d3" providerId="AD" clId="Web-{A28AA332-2CD4-62FC-22AF-B0E4F6074445}" dt="2023-12-03T16:37:39.171" v="465" actId="1076"/>
        <pc:sldMkLst>
          <pc:docMk/>
          <pc:sldMk cId="1538105917" sldId="332"/>
        </pc:sldMkLst>
        <pc:spChg chg="add mod">
          <ac:chgData name="Jakel, David Edward" userId="S::djakel@purdue.edu::f7d1f5ef-2886-489b-bdba-abca1a38c5d3" providerId="AD" clId="Web-{A28AA332-2CD4-62FC-22AF-B0E4F6074445}" dt="2023-12-03T16:37:34.171" v="451" actId="1076"/>
          <ac:spMkLst>
            <pc:docMk/>
            <pc:sldMk cId="1538105917" sldId="332"/>
            <ac:spMk id="2" creationId="{2960786A-A92D-9899-185F-0D7248A39664}"/>
          </ac:spMkLst>
        </pc:spChg>
        <pc:spChg chg="add del">
          <ac:chgData name="Jakel, David Edward" userId="S::djakel@purdue.edu::f7d1f5ef-2886-489b-bdba-abca1a38c5d3" providerId="AD" clId="Web-{A28AA332-2CD4-62FC-22AF-B0E4F6074445}" dt="2023-12-03T16:24:09.385" v="43"/>
          <ac:spMkLst>
            <pc:docMk/>
            <pc:sldMk cId="1538105917" sldId="332"/>
            <ac:spMk id="4" creationId="{146F0B05-7A3C-2DD5-3D33-754511C41978}"/>
          </ac:spMkLst>
        </pc:spChg>
        <pc:spChg chg="add del">
          <ac:chgData name="Jakel, David Edward" userId="S::djakel@purdue.edu::f7d1f5ef-2886-489b-bdba-abca1a38c5d3" providerId="AD" clId="Web-{A28AA332-2CD4-62FC-22AF-B0E4F6074445}" dt="2023-12-03T16:24:25.886" v="45"/>
          <ac:spMkLst>
            <pc:docMk/>
            <pc:sldMk cId="1538105917" sldId="332"/>
            <ac:spMk id="5" creationId="{39E0E55C-B8C9-6D5F-DB71-7EEF0F0C7BBA}"/>
          </ac:spMkLst>
        </pc:spChg>
        <pc:spChg chg="del">
          <ac:chgData name="Jakel, David Edward" userId="S::djakel@purdue.edu::f7d1f5ef-2886-489b-bdba-abca1a38c5d3" providerId="AD" clId="Web-{A28AA332-2CD4-62FC-22AF-B0E4F6074445}" dt="2023-12-03T16:23:21.603" v="31"/>
          <ac:spMkLst>
            <pc:docMk/>
            <pc:sldMk cId="1538105917" sldId="332"/>
            <ac:spMk id="7" creationId="{F078638D-6280-BD6A-065E-3DED8A792A92}"/>
          </ac:spMkLst>
        </pc:spChg>
        <pc:spChg chg="mod">
          <ac:chgData name="Jakel, David Edward" userId="S::djakel@purdue.edu::f7d1f5ef-2886-489b-bdba-abca1a38c5d3" providerId="AD" clId="Web-{A28AA332-2CD4-62FC-22AF-B0E4F6074445}" dt="2023-12-03T16:37:39.171" v="465" actId="1076"/>
          <ac:spMkLst>
            <pc:docMk/>
            <pc:sldMk cId="1538105917" sldId="332"/>
            <ac:spMk id="9" creationId="{F279F6E8-DFCE-78DD-3558-2F84EA312165}"/>
          </ac:spMkLst>
        </pc:spChg>
        <pc:spChg chg="add mod">
          <ac:chgData name="Jakel, David Edward" userId="S::djakel@purdue.edu::f7d1f5ef-2886-489b-bdba-abca1a38c5d3" providerId="AD" clId="Web-{A28AA332-2CD4-62FC-22AF-B0E4F6074445}" dt="2023-12-03T16:37:34.249" v="454" actId="1076"/>
          <ac:spMkLst>
            <pc:docMk/>
            <pc:sldMk cId="1538105917" sldId="332"/>
            <ac:spMk id="11" creationId="{F37CD73C-B3FA-11CE-30C4-E11093C10477}"/>
          </ac:spMkLst>
        </pc:spChg>
        <pc:spChg chg="add mod">
          <ac:chgData name="Jakel, David Edward" userId="S::djakel@purdue.edu::f7d1f5ef-2886-489b-bdba-abca1a38c5d3" providerId="AD" clId="Web-{A28AA332-2CD4-62FC-22AF-B0E4F6074445}" dt="2023-12-03T16:37:34.265" v="455" actId="1076"/>
          <ac:spMkLst>
            <pc:docMk/>
            <pc:sldMk cId="1538105917" sldId="332"/>
            <ac:spMk id="12" creationId="{1119C83F-CE96-AD9B-F7B5-1AE668D24C78}"/>
          </ac:spMkLst>
        </pc:spChg>
        <pc:spChg chg="add mod">
          <ac:chgData name="Jakel, David Edward" userId="S::djakel@purdue.edu::f7d1f5ef-2886-489b-bdba-abca1a38c5d3" providerId="AD" clId="Web-{A28AA332-2CD4-62FC-22AF-B0E4F6074445}" dt="2023-12-03T16:37:34.265" v="456" actId="1076"/>
          <ac:spMkLst>
            <pc:docMk/>
            <pc:sldMk cId="1538105917" sldId="332"/>
            <ac:spMk id="13" creationId="{6C879EAF-9BC5-0D0F-1F8E-44B960D474AE}"/>
          </ac:spMkLst>
        </pc:spChg>
        <pc:spChg chg="add mod">
          <ac:chgData name="Jakel, David Edward" userId="S::djakel@purdue.edu::f7d1f5ef-2886-489b-bdba-abca1a38c5d3" providerId="AD" clId="Web-{A28AA332-2CD4-62FC-22AF-B0E4F6074445}" dt="2023-12-03T16:37:34.437" v="461" actId="1076"/>
          <ac:spMkLst>
            <pc:docMk/>
            <pc:sldMk cId="1538105917" sldId="332"/>
            <ac:spMk id="18" creationId="{80F81CD7-2080-3A13-35B2-951F0B0BE054}"/>
          </ac:spMkLst>
        </pc:spChg>
        <pc:spChg chg="add mod">
          <ac:chgData name="Jakel, David Edward" userId="S::djakel@purdue.edu::f7d1f5ef-2886-489b-bdba-abca1a38c5d3" providerId="AD" clId="Web-{A28AA332-2CD4-62FC-22AF-B0E4F6074445}" dt="2023-12-03T16:37:34.452" v="462" actId="1076"/>
          <ac:spMkLst>
            <pc:docMk/>
            <pc:sldMk cId="1538105917" sldId="332"/>
            <ac:spMk id="19" creationId="{4A8C160F-438A-2DB9-A3B2-3DAAA6D28483}"/>
          </ac:spMkLst>
        </pc:spChg>
        <pc:spChg chg="add del mod">
          <ac:chgData name="Jakel, David Edward" userId="S::djakel@purdue.edu::f7d1f5ef-2886-489b-bdba-abca1a38c5d3" providerId="AD" clId="Web-{A28AA332-2CD4-62FC-22AF-B0E4F6074445}" dt="2023-12-03T16:35:27.230" v="346"/>
          <ac:spMkLst>
            <pc:docMk/>
            <pc:sldMk cId="1538105917" sldId="332"/>
            <ac:spMk id="20" creationId="{0ED2E1F9-CD91-DDB5-963B-A4EC61470300}"/>
          </ac:spMkLst>
        </pc:spChg>
        <pc:spChg chg="add mod">
          <ac:chgData name="Jakel, David Edward" userId="S::djakel@purdue.edu::f7d1f5ef-2886-489b-bdba-abca1a38c5d3" providerId="AD" clId="Web-{A28AA332-2CD4-62FC-22AF-B0E4F6074445}" dt="2023-12-03T16:37:34.468" v="463" actId="1076"/>
          <ac:spMkLst>
            <pc:docMk/>
            <pc:sldMk cId="1538105917" sldId="332"/>
            <ac:spMk id="21" creationId="{0A175011-C10D-A073-ABE3-FA66AC53F29C}"/>
          </ac:spMkLst>
        </pc:spChg>
        <pc:spChg chg="add mod">
          <ac:chgData name="Jakel, David Edward" userId="S::djakel@purdue.edu::f7d1f5ef-2886-489b-bdba-abca1a38c5d3" providerId="AD" clId="Web-{A28AA332-2CD4-62FC-22AF-B0E4F6074445}" dt="2023-12-03T16:37:34.484" v="464" actId="1076"/>
          <ac:spMkLst>
            <pc:docMk/>
            <pc:sldMk cId="1538105917" sldId="332"/>
            <ac:spMk id="22" creationId="{0091BD56-368E-08B0-66DA-F586615AA17E}"/>
          </ac:spMkLst>
        </pc:spChg>
        <pc:picChg chg="add mod modCrop">
          <ac:chgData name="Jakel, David Edward" userId="S::djakel@purdue.edu::f7d1f5ef-2886-489b-bdba-abca1a38c5d3" providerId="AD" clId="Web-{A28AA332-2CD4-62FC-22AF-B0E4F6074445}" dt="2023-12-03T16:37:34.202" v="452" actId="1076"/>
          <ac:picMkLst>
            <pc:docMk/>
            <pc:sldMk cId="1538105917" sldId="332"/>
            <ac:picMk id="6" creationId="{3DCE175B-B8C0-52C5-9425-F5ABA341951C}"/>
          </ac:picMkLst>
        </pc:picChg>
        <pc:picChg chg="add mod">
          <ac:chgData name="Jakel, David Edward" userId="S::djakel@purdue.edu::f7d1f5ef-2886-489b-bdba-abca1a38c5d3" providerId="AD" clId="Web-{A28AA332-2CD4-62FC-22AF-B0E4F6074445}" dt="2023-12-03T16:37:34.234" v="453" actId="1076"/>
          <ac:picMkLst>
            <pc:docMk/>
            <pc:sldMk cId="1538105917" sldId="332"/>
            <ac:picMk id="8" creationId="{6A259255-AB6F-84ED-C896-44C66C0F36EE}"/>
          </ac:picMkLst>
        </pc:picChg>
        <pc:picChg chg="add del mod">
          <ac:chgData name="Jakel, David Edward" userId="S::djakel@purdue.edu::f7d1f5ef-2886-489b-bdba-abca1a38c5d3" providerId="AD" clId="Web-{A28AA332-2CD4-62FC-22AF-B0E4F6074445}" dt="2023-12-03T16:25:14.184" v="59"/>
          <ac:picMkLst>
            <pc:docMk/>
            <pc:sldMk cId="1538105917" sldId="332"/>
            <ac:picMk id="10" creationId="{5F1E9F7D-801B-486D-BA83-D45D1677CE46}"/>
          </ac:picMkLst>
        </pc:picChg>
        <pc:picChg chg="add mod">
          <ac:chgData name="Jakel, David Edward" userId="S::djakel@purdue.edu::f7d1f5ef-2886-489b-bdba-abca1a38c5d3" providerId="AD" clId="Web-{A28AA332-2CD4-62FC-22AF-B0E4F6074445}" dt="2023-12-03T16:37:34.296" v="457" actId="1076"/>
          <ac:picMkLst>
            <pc:docMk/>
            <pc:sldMk cId="1538105917" sldId="332"/>
            <ac:picMk id="14" creationId="{713C2E84-2CA7-88CD-0CF5-40E7097369C9}"/>
          </ac:picMkLst>
        </pc:picChg>
        <pc:picChg chg="add mod">
          <ac:chgData name="Jakel, David Edward" userId="S::djakel@purdue.edu::f7d1f5ef-2886-489b-bdba-abca1a38c5d3" providerId="AD" clId="Web-{A28AA332-2CD4-62FC-22AF-B0E4F6074445}" dt="2023-12-03T16:37:34.327" v="458" actId="1076"/>
          <ac:picMkLst>
            <pc:docMk/>
            <pc:sldMk cId="1538105917" sldId="332"/>
            <ac:picMk id="15" creationId="{2FAA60D1-FC4E-3EA2-7964-5FC9E9209DE3}"/>
          </ac:picMkLst>
        </pc:picChg>
        <pc:picChg chg="add mod">
          <ac:chgData name="Jakel, David Edward" userId="S::djakel@purdue.edu::f7d1f5ef-2886-489b-bdba-abca1a38c5d3" providerId="AD" clId="Web-{A28AA332-2CD4-62FC-22AF-B0E4F6074445}" dt="2023-12-03T16:37:34.390" v="459" actId="1076"/>
          <ac:picMkLst>
            <pc:docMk/>
            <pc:sldMk cId="1538105917" sldId="332"/>
            <ac:picMk id="16" creationId="{9621C359-92B0-B64E-83B0-3F0806E62F50}"/>
          </ac:picMkLst>
        </pc:picChg>
        <pc:picChg chg="add mod">
          <ac:chgData name="Jakel, David Edward" userId="S::djakel@purdue.edu::f7d1f5ef-2886-489b-bdba-abca1a38c5d3" providerId="AD" clId="Web-{A28AA332-2CD4-62FC-22AF-B0E4F6074445}" dt="2023-12-03T16:37:34.421" v="460" actId="1076"/>
          <ac:picMkLst>
            <pc:docMk/>
            <pc:sldMk cId="1538105917" sldId="332"/>
            <ac:picMk id="17" creationId="{7C0F3AD5-3B8A-DD43-BF0D-63B98392D17D}"/>
          </ac:picMkLst>
        </pc:picChg>
      </pc:sldChg>
    </pc:docChg>
  </pc:docChgLst>
  <pc:docChgLst>
    <pc:chgData name="Emerson, Jackson Dean" userId="S::jdemerso@purdue.edu::c9d1999f-22b4-4754-9f69-24a0a22d8b61" providerId="AD" clId="Web-{10BB02F3-A238-DADE-9714-309DC4E5D22E}"/>
    <pc:docChg chg="addSld delSld modSld">
      <pc:chgData name="Emerson, Jackson Dean" userId="S::jdemerso@purdue.edu::c9d1999f-22b4-4754-9f69-24a0a22d8b61" providerId="AD" clId="Web-{10BB02F3-A238-DADE-9714-309DC4E5D22E}" dt="2023-12-07T04:02:29.106" v="49" actId="1076"/>
      <pc:docMkLst>
        <pc:docMk/>
      </pc:docMkLst>
      <pc:sldChg chg="modSp mod modShow">
        <pc:chgData name="Emerson, Jackson Dean" userId="S::jdemerso@purdue.edu::c9d1999f-22b4-4754-9f69-24a0a22d8b61" providerId="AD" clId="Web-{10BB02F3-A238-DADE-9714-309DC4E5D22E}" dt="2023-12-07T00:55:01.932" v="23" actId="20577"/>
        <pc:sldMkLst>
          <pc:docMk/>
          <pc:sldMk cId="0" sldId="257"/>
        </pc:sldMkLst>
        <pc:spChg chg="mod">
          <ac:chgData name="Emerson, Jackson Dean" userId="S::jdemerso@purdue.edu::c9d1999f-22b4-4754-9f69-24a0a22d8b61" providerId="AD" clId="Web-{10BB02F3-A238-DADE-9714-309DC4E5D22E}" dt="2023-12-06T21:55:49.319" v="2" actId="20577"/>
          <ac:spMkLst>
            <pc:docMk/>
            <pc:sldMk cId="0" sldId="257"/>
            <ac:spMk id="2" creationId="{862E7AA2-A2F7-6645-FD62-6558DDC567BE}"/>
          </ac:spMkLst>
        </pc:spChg>
        <pc:spChg chg="mod">
          <ac:chgData name="Emerson, Jackson Dean" userId="S::jdemerso@purdue.edu::c9d1999f-22b4-4754-9f69-24a0a22d8b61" providerId="AD" clId="Web-{10BB02F3-A238-DADE-9714-309DC4E5D22E}" dt="2023-12-07T00:55:01.932" v="23" actId="20577"/>
          <ac:spMkLst>
            <pc:docMk/>
            <pc:sldMk cId="0" sldId="257"/>
            <ac:spMk id="65" creationId="{00000000-0000-0000-0000-000000000000}"/>
          </ac:spMkLst>
        </pc:spChg>
      </pc:sldChg>
      <pc:sldChg chg="modSp mod modShow">
        <pc:chgData name="Emerson, Jackson Dean" userId="S::jdemerso@purdue.edu::c9d1999f-22b4-4754-9f69-24a0a22d8b61" providerId="AD" clId="Web-{10BB02F3-A238-DADE-9714-309DC4E5D22E}" dt="2023-12-06T21:58:24.434" v="16" actId="20577"/>
        <pc:sldMkLst>
          <pc:docMk/>
          <pc:sldMk cId="0" sldId="277"/>
        </pc:sldMkLst>
        <pc:spChg chg="mod">
          <ac:chgData name="Emerson, Jackson Dean" userId="S::jdemerso@purdue.edu::c9d1999f-22b4-4754-9f69-24a0a22d8b61" providerId="AD" clId="Web-{10BB02F3-A238-DADE-9714-309DC4E5D22E}" dt="2023-12-06T21:58:24.434" v="16" actId="20577"/>
          <ac:spMkLst>
            <pc:docMk/>
            <pc:sldMk cId="0" sldId="277"/>
            <ac:spMk id="198" creationId="{00000000-0000-0000-0000-000000000000}"/>
          </ac:spMkLst>
        </pc:spChg>
      </pc:sldChg>
      <pc:sldChg chg="mod modShow">
        <pc:chgData name="Emerson, Jackson Dean" userId="S::jdemerso@purdue.edu::c9d1999f-22b4-4754-9f69-24a0a22d8b61" providerId="AD" clId="Web-{10BB02F3-A238-DADE-9714-309DC4E5D22E}" dt="2023-12-06T21:58:30.153" v="17"/>
        <pc:sldMkLst>
          <pc:docMk/>
          <pc:sldMk cId="0" sldId="279"/>
        </pc:sldMkLst>
      </pc:sldChg>
      <pc:sldChg chg="modSp mod modShow">
        <pc:chgData name="Emerson, Jackson Dean" userId="S::jdemerso@purdue.edu::c9d1999f-22b4-4754-9f69-24a0a22d8b61" providerId="AD" clId="Web-{10BB02F3-A238-DADE-9714-309DC4E5D22E}" dt="2023-12-06T21:58:48.200" v="18"/>
        <pc:sldMkLst>
          <pc:docMk/>
          <pc:sldMk cId="2857930688" sldId="291"/>
        </pc:sldMkLst>
        <pc:picChg chg="mod">
          <ac:chgData name="Emerson, Jackson Dean" userId="S::jdemerso@purdue.edu::c9d1999f-22b4-4754-9f69-24a0a22d8b61" providerId="AD" clId="Web-{10BB02F3-A238-DADE-9714-309DC4E5D22E}" dt="2023-12-06T21:56:51.102" v="7" actId="14100"/>
          <ac:picMkLst>
            <pc:docMk/>
            <pc:sldMk cId="2857930688" sldId="291"/>
            <ac:picMk id="5" creationId="{509A08B4-D91C-71E8-48DF-8D384D5F520F}"/>
          </ac:picMkLst>
        </pc:picChg>
      </pc:sldChg>
      <pc:sldChg chg="mod modShow">
        <pc:chgData name="Emerson, Jackson Dean" userId="S::jdemerso@purdue.edu::c9d1999f-22b4-4754-9f69-24a0a22d8b61" providerId="AD" clId="Web-{10BB02F3-A238-DADE-9714-309DC4E5D22E}" dt="2023-12-06T21:56:22.507" v="5"/>
        <pc:sldMkLst>
          <pc:docMk/>
          <pc:sldMk cId="2635467425" sldId="292"/>
        </pc:sldMkLst>
      </pc:sldChg>
      <pc:sldChg chg="mod modShow">
        <pc:chgData name="Emerson, Jackson Dean" userId="S::jdemerso@purdue.edu::c9d1999f-22b4-4754-9f69-24a0a22d8b61" providerId="AD" clId="Web-{10BB02F3-A238-DADE-9714-309DC4E5D22E}" dt="2023-12-06T21:56:14.601" v="3"/>
        <pc:sldMkLst>
          <pc:docMk/>
          <pc:sldMk cId="520382160" sldId="307"/>
        </pc:sldMkLst>
      </pc:sldChg>
      <pc:sldChg chg="mod modShow">
        <pc:chgData name="Emerson, Jackson Dean" userId="S::jdemerso@purdue.edu::c9d1999f-22b4-4754-9f69-24a0a22d8b61" providerId="AD" clId="Web-{10BB02F3-A238-DADE-9714-309DC4E5D22E}" dt="2023-12-06T21:56:15.773" v="4"/>
        <pc:sldMkLst>
          <pc:docMk/>
          <pc:sldMk cId="3974219917" sldId="312"/>
        </pc:sldMkLst>
      </pc:sldChg>
      <pc:sldChg chg="modSp">
        <pc:chgData name="Emerson, Jackson Dean" userId="S::jdemerso@purdue.edu::c9d1999f-22b4-4754-9f69-24a0a22d8b61" providerId="AD" clId="Web-{10BB02F3-A238-DADE-9714-309DC4E5D22E}" dt="2023-12-06T21:57:36.791" v="13" actId="14100"/>
        <pc:sldMkLst>
          <pc:docMk/>
          <pc:sldMk cId="2233690781" sldId="318"/>
        </pc:sldMkLst>
        <pc:spChg chg="mod">
          <ac:chgData name="Emerson, Jackson Dean" userId="S::jdemerso@purdue.edu::c9d1999f-22b4-4754-9f69-24a0a22d8b61" providerId="AD" clId="Web-{10BB02F3-A238-DADE-9714-309DC4E5D22E}" dt="2023-12-06T21:57:36.791" v="13" actId="14100"/>
          <ac:spMkLst>
            <pc:docMk/>
            <pc:sldMk cId="2233690781" sldId="318"/>
            <ac:spMk id="3" creationId="{0D9BC672-8247-C24B-2790-7486AF00F435}"/>
          </ac:spMkLst>
        </pc:spChg>
      </pc:sldChg>
      <pc:sldChg chg="addSp modSp new">
        <pc:chgData name="Emerson, Jackson Dean" userId="S::jdemerso@purdue.edu::c9d1999f-22b4-4754-9f69-24a0a22d8b61" providerId="AD" clId="Web-{10BB02F3-A238-DADE-9714-309DC4E5D22E}" dt="2023-12-07T04:02:29.106" v="49" actId="1076"/>
        <pc:sldMkLst>
          <pc:docMk/>
          <pc:sldMk cId="775916204" sldId="337"/>
        </pc:sldMkLst>
        <pc:spChg chg="mod">
          <ac:chgData name="Emerson, Jackson Dean" userId="S::jdemerso@purdue.edu::c9d1999f-22b4-4754-9f69-24a0a22d8b61" providerId="AD" clId="Web-{10BB02F3-A238-DADE-9714-309DC4E5D22E}" dt="2023-12-07T04:01:51.245" v="43" actId="20577"/>
          <ac:spMkLst>
            <pc:docMk/>
            <pc:sldMk cId="775916204" sldId="337"/>
            <ac:spMk id="2" creationId="{2D721C8F-E287-5156-9E88-E4C64673321B}"/>
          </ac:spMkLst>
        </pc:spChg>
        <pc:picChg chg="add mod">
          <ac:chgData name="Emerson, Jackson Dean" userId="S::jdemerso@purdue.edu::c9d1999f-22b4-4754-9f69-24a0a22d8b61" providerId="AD" clId="Web-{10BB02F3-A238-DADE-9714-309DC4E5D22E}" dt="2023-12-07T04:02:29.106" v="49" actId="1076"/>
          <ac:picMkLst>
            <pc:docMk/>
            <pc:sldMk cId="775916204" sldId="337"/>
            <ac:picMk id="4" creationId="{D840958E-E730-0308-70BC-4806D25E1C91}"/>
          </ac:picMkLst>
        </pc:picChg>
      </pc:sldChg>
      <pc:sldChg chg="addSp delSp modSp new del">
        <pc:chgData name="Emerson, Jackson Dean" userId="S::jdemerso@purdue.edu::c9d1999f-22b4-4754-9f69-24a0a22d8b61" providerId="AD" clId="Web-{10BB02F3-A238-DADE-9714-309DC4E5D22E}" dt="2023-12-07T04:01:39.307" v="39"/>
        <pc:sldMkLst>
          <pc:docMk/>
          <pc:sldMk cId="3112242013" sldId="337"/>
        </pc:sldMkLst>
        <pc:spChg chg="del mod">
          <ac:chgData name="Emerson, Jackson Dean" userId="S::jdemerso@purdue.edu::c9d1999f-22b4-4754-9f69-24a0a22d8b61" providerId="AD" clId="Web-{10BB02F3-A238-DADE-9714-309DC4E5D22E}" dt="2023-12-07T04:01:29.135" v="35"/>
          <ac:spMkLst>
            <pc:docMk/>
            <pc:sldMk cId="3112242013" sldId="337"/>
            <ac:spMk id="2" creationId="{3BF78345-07EB-D246-0B9F-570B2B6DDBC4}"/>
          </ac:spMkLst>
        </pc:spChg>
        <pc:spChg chg="del">
          <ac:chgData name="Emerson, Jackson Dean" userId="S::jdemerso@purdue.edu::c9d1999f-22b4-4754-9f69-24a0a22d8b61" providerId="AD" clId="Web-{10BB02F3-A238-DADE-9714-309DC4E5D22E}" dt="2023-12-07T04:01:30.557" v="37"/>
          <ac:spMkLst>
            <pc:docMk/>
            <pc:sldMk cId="3112242013" sldId="337"/>
            <ac:spMk id="3" creationId="{AD104F69-902B-E4CE-1407-8EF52B67FA80}"/>
          </ac:spMkLst>
        </pc:spChg>
        <pc:spChg chg="add del mod">
          <ac:chgData name="Emerson, Jackson Dean" userId="S::jdemerso@purdue.edu::c9d1999f-22b4-4754-9f69-24a0a22d8b61" providerId="AD" clId="Web-{10BB02F3-A238-DADE-9714-309DC4E5D22E}" dt="2023-12-07T04:01:29.854" v="36"/>
          <ac:spMkLst>
            <pc:docMk/>
            <pc:sldMk cId="3112242013" sldId="337"/>
            <ac:spMk id="7" creationId="{005B44A0-FCE3-2CA7-708E-BC6D25BA68A1}"/>
          </ac:spMkLst>
        </pc:spChg>
        <pc:picChg chg="add del mod">
          <ac:chgData name="Emerson, Jackson Dean" userId="S::jdemerso@purdue.edu::c9d1999f-22b4-4754-9f69-24a0a22d8b61" providerId="AD" clId="Web-{10BB02F3-A238-DADE-9714-309DC4E5D22E}" dt="2023-12-07T04:01:38.073" v="38"/>
          <ac:picMkLst>
            <pc:docMk/>
            <pc:sldMk cId="3112242013" sldId="337"/>
            <ac:picMk id="5" creationId="{B209D97A-CC6E-A063-C886-22A89F816188}"/>
          </ac:picMkLst>
        </pc:picChg>
      </pc:sldChg>
    </pc:docChg>
  </pc:docChgLst>
  <pc:docChgLst>
    <pc:chgData name="Jakel, David Edward" userId="S::djakel@purdue.edu::f7d1f5ef-2886-489b-bdba-abca1a38c5d3" providerId="AD" clId="Web-{CD706057-6279-8065-C929-22AE731409BC}"/>
    <pc:docChg chg="delSld modSld">
      <pc:chgData name="Jakel, David Edward" userId="S::djakel@purdue.edu::f7d1f5ef-2886-489b-bdba-abca1a38c5d3" providerId="AD" clId="Web-{CD706057-6279-8065-C929-22AE731409BC}" dt="2023-12-07T16:20:57.414" v="23" actId="20577"/>
      <pc:docMkLst>
        <pc:docMk/>
      </pc:docMkLst>
      <pc:sldChg chg="modSp">
        <pc:chgData name="Jakel, David Edward" userId="S::djakel@purdue.edu::f7d1f5ef-2886-489b-bdba-abca1a38c5d3" providerId="AD" clId="Web-{CD706057-6279-8065-C929-22AE731409BC}" dt="2023-12-07T16:20:57.414" v="23" actId="20577"/>
        <pc:sldMkLst>
          <pc:docMk/>
          <pc:sldMk cId="0" sldId="257"/>
        </pc:sldMkLst>
        <pc:spChg chg="mod">
          <ac:chgData name="Jakel, David Edward" userId="S::djakel@purdue.edu::f7d1f5ef-2886-489b-bdba-abca1a38c5d3" providerId="AD" clId="Web-{CD706057-6279-8065-C929-22AE731409BC}" dt="2023-12-07T16:20:57.414" v="23" actId="20577"/>
          <ac:spMkLst>
            <pc:docMk/>
            <pc:sldMk cId="0" sldId="257"/>
            <ac:spMk id="2" creationId="{862E7AA2-A2F7-6645-FD62-6558DDC567BE}"/>
          </ac:spMkLst>
        </pc:spChg>
        <pc:spChg chg="mod">
          <ac:chgData name="Jakel, David Edward" userId="S::djakel@purdue.edu::f7d1f5ef-2886-489b-bdba-abca1a38c5d3" providerId="AD" clId="Web-{CD706057-6279-8065-C929-22AE731409BC}" dt="2023-12-07T16:20:38.648" v="14" actId="20577"/>
          <ac:spMkLst>
            <pc:docMk/>
            <pc:sldMk cId="0" sldId="257"/>
            <ac:spMk id="4" creationId="{B5B0BC28-335E-0ECE-F8FF-86F2C6E0DC08}"/>
          </ac:spMkLst>
        </pc:spChg>
      </pc:sldChg>
      <pc:sldChg chg="del">
        <pc:chgData name="Jakel, David Edward" userId="S::djakel@purdue.edu::f7d1f5ef-2886-489b-bdba-abca1a38c5d3" providerId="AD" clId="Web-{CD706057-6279-8065-C929-22AE731409BC}" dt="2023-12-07T15:40:40.161" v="0"/>
        <pc:sldMkLst>
          <pc:docMk/>
          <pc:sldMk cId="3766529910" sldId="328"/>
        </pc:sldMkLst>
      </pc:sldChg>
    </pc:docChg>
  </pc:docChgLst>
  <pc:docChgLst>
    <pc:chgData name="Pierce, Aidan Kendall" userId="4a984d68-4713-4b85-a7e1-f56df93b78bb" providerId="ADAL" clId="{5F97B896-91FF-4539-B003-73C489A591A1}"/>
    <pc:docChg chg="undo custSel delSld modSld">
      <pc:chgData name="Pierce, Aidan Kendall" userId="4a984d68-4713-4b85-a7e1-f56df93b78bb" providerId="ADAL" clId="{5F97B896-91FF-4539-B003-73C489A591A1}" dt="2023-12-07T16:10:13.975" v="999" actId="47"/>
      <pc:docMkLst>
        <pc:docMk/>
      </pc:docMkLst>
      <pc:sldChg chg="modSp mod">
        <pc:chgData name="Pierce, Aidan Kendall" userId="4a984d68-4713-4b85-a7e1-f56df93b78bb" providerId="ADAL" clId="{5F97B896-91FF-4539-B003-73C489A591A1}" dt="2023-12-07T15:43:07.159" v="930" actId="20577"/>
        <pc:sldMkLst>
          <pc:docMk/>
          <pc:sldMk cId="0" sldId="256"/>
        </pc:sldMkLst>
        <pc:spChg chg="mod">
          <ac:chgData name="Pierce, Aidan Kendall" userId="4a984d68-4713-4b85-a7e1-f56df93b78bb" providerId="ADAL" clId="{5F97B896-91FF-4539-B003-73C489A591A1}" dt="2023-12-07T15:43:07.159" v="930" actId="20577"/>
          <ac:spMkLst>
            <pc:docMk/>
            <pc:sldMk cId="0" sldId="256"/>
            <ac:spMk id="59" creationId="{00000000-0000-0000-0000-000000000000}"/>
          </ac:spMkLst>
        </pc:spChg>
      </pc:sldChg>
      <pc:sldChg chg="modSp mod">
        <pc:chgData name="Pierce, Aidan Kendall" userId="4a984d68-4713-4b85-a7e1-f56df93b78bb" providerId="ADAL" clId="{5F97B896-91FF-4539-B003-73C489A591A1}" dt="2023-12-07T15:24:33.729" v="894" actId="14100"/>
        <pc:sldMkLst>
          <pc:docMk/>
          <pc:sldMk cId="0" sldId="261"/>
        </pc:sldMkLst>
        <pc:picChg chg="mod">
          <ac:chgData name="Pierce, Aidan Kendall" userId="4a984d68-4713-4b85-a7e1-f56df93b78bb" providerId="ADAL" clId="{5F97B896-91FF-4539-B003-73C489A591A1}" dt="2023-12-07T15:24:33.729" v="894" actId="14100"/>
          <ac:picMkLst>
            <pc:docMk/>
            <pc:sldMk cId="0" sldId="261"/>
            <ac:picMk id="2" creationId="{46C10032-CFD3-8404-0186-BC8900313A95}"/>
          </ac:picMkLst>
        </pc:picChg>
      </pc:sldChg>
      <pc:sldChg chg="modSp mod">
        <pc:chgData name="Pierce, Aidan Kendall" userId="4a984d68-4713-4b85-a7e1-f56df93b78bb" providerId="ADAL" clId="{5F97B896-91FF-4539-B003-73C489A591A1}" dt="2023-12-07T15:53:27.761" v="997" actId="403"/>
        <pc:sldMkLst>
          <pc:docMk/>
          <pc:sldMk cId="0" sldId="278"/>
        </pc:sldMkLst>
        <pc:spChg chg="mod">
          <ac:chgData name="Pierce, Aidan Kendall" userId="4a984d68-4713-4b85-a7e1-f56df93b78bb" providerId="ADAL" clId="{5F97B896-91FF-4539-B003-73C489A591A1}" dt="2023-12-07T15:53:27.761" v="997" actId="403"/>
          <ac:spMkLst>
            <pc:docMk/>
            <pc:sldMk cId="0" sldId="278"/>
            <ac:spMk id="205" creationId="{00000000-0000-0000-0000-000000000000}"/>
          </ac:spMkLst>
        </pc:spChg>
      </pc:sldChg>
      <pc:sldChg chg="modSp mod">
        <pc:chgData name="Pierce, Aidan Kendall" userId="4a984d68-4713-4b85-a7e1-f56df93b78bb" providerId="ADAL" clId="{5F97B896-91FF-4539-B003-73C489A591A1}" dt="2023-12-07T15:50:17.915" v="973" actId="20577"/>
        <pc:sldMkLst>
          <pc:docMk/>
          <pc:sldMk cId="665318631" sldId="290"/>
        </pc:sldMkLst>
        <pc:spChg chg="mod">
          <ac:chgData name="Pierce, Aidan Kendall" userId="4a984d68-4713-4b85-a7e1-f56df93b78bb" providerId="ADAL" clId="{5F97B896-91FF-4539-B003-73C489A591A1}" dt="2023-12-07T15:50:17.915" v="973" actId="20577"/>
          <ac:spMkLst>
            <pc:docMk/>
            <pc:sldMk cId="665318631" sldId="290"/>
            <ac:spMk id="79" creationId="{00000000-0000-0000-0000-000000000000}"/>
          </ac:spMkLst>
        </pc:spChg>
      </pc:sldChg>
      <pc:sldChg chg="addSp modSp mod">
        <pc:chgData name="Pierce, Aidan Kendall" userId="4a984d68-4713-4b85-a7e1-f56df93b78bb" providerId="ADAL" clId="{5F97B896-91FF-4539-B003-73C489A591A1}" dt="2023-12-07T15:51:28.433" v="979" actId="113"/>
        <pc:sldMkLst>
          <pc:docMk/>
          <pc:sldMk cId="2857930688" sldId="291"/>
        </pc:sldMkLst>
        <pc:spChg chg="mod">
          <ac:chgData name="Pierce, Aidan Kendall" userId="4a984d68-4713-4b85-a7e1-f56df93b78bb" providerId="ADAL" clId="{5F97B896-91FF-4539-B003-73C489A591A1}" dt="2023-12-07T15:51:28.433" v="979" actId="113"/>
          <ac:spMkLst>
            <pc:docMk/>
            <pc:sldMk cId="2857930688" sldId="291"/>
            <ac:spMk id="3" creationId="{10924462-7CAF-D0B3-51A3-935D07DE3CD3}"/>
          </ac:spMkLst>
        </pc:spChg>
        <pc:picChg chg="add mod ord">
          <ac:chgData name="Pierce, Aidan Kendall" userId="4a984d68-4713-4b85-a7e1-f56df93b78bb" providerId="ADAL" clId="{5F97B896-91FF-4539-B003-73C489A591A1}" dt="2023-12-06T07:31:18.350" v="78" actId="1076"/>
          <ac:picMkLst>
            <pc:docMk/>
            <pc:sldMk cId="2857930688" sldId="291"/>
            <ac:picMk id="5" creationId="{509A08B4-D91C-71E8-48DF-8D384D5F520F}"/>
          </ac:picMkLst>
        </pc:picChg>
      </pc:sldChg>
      <pc:sldChg chg="del">
        <pc:chgData name="Pierce, Aidan Kendall" userId="4a984d68-4713-4b85-a7e1-f56df93b78bb" providerId="ADAL" clId="{5F97B896-91FF-4539-B003-73C489A591A1}" dt="2023-12-07T16:10:12.819" v="998" actId="47"/>
        <pc:sldMkLst>
          <pc:docMk/>
          <pc:sldMk cId="3840867180" sldId="301"/>
        </pc:sldMkLst>
      </pc:sldChg>
      <pc:sldChg chg="addSp delSp modSp mod">
        <pc:chgData name="Pierce, Aidan Kendall" userId="4a984d68-4713-4b85-a7e1-f56df93b78bb" providerId="ADAL" clId="{5F97B896-91FF-4539-B003-73C489A591A1}" dt="2023-12-07T15:53:00.971" v="990" actId="27636"/>
        <pc:sldMkLst>
          <pc:docMk/>
          <pc:sldMk cId="520382160" sldId="307"/>
        </pc:sldMkLst>
        <pc:spChg chg="mod">
          <ac:chgData name="Pierce, Aidan Kendall" userId="4a984d68-4713-4b85-a7e1-f56df93b78bb" providerId="ADAL" clId="{5F97B896-91FF-4539-B003-73C489A591A1}" dt="2023-12-07T15:53:00.971" v="990" actId="27636"/>
          <ac:spMkLst>
            <pc:docMk/>
            <pc:sldMk cId="520382160" sldId="307"/>
            <ac:spMk id="3" creationId="{10924462-7CAF-D0B3-51A3-935D07DE3CD3}"/>
          </ac:spMkLst>
        </pc:spChg>
        <pc:spChg chg="mod">
          <ac:chgData name="Pierce, Aidan Kendall" userId="4a984d68-4713-4b85-a7e1-f56df93b78bb" providerId="ADAL" clId="{5F97B896-91FF-4539-B003-73C489A591A1}" dt="2023-12-07T14:41:14.139" v="524" actId="164"/>
          <ac:spMkLst>
            <pc:docMk/>
            <pc:sldMk cId="520382160" sldId="307"/>
            <ac:spMk id="11" creationId="{F4141B46-DA4C-7297-3853-2387C3231120}"/>
          </ac:spMkLst>
        </pc:spChg>
        <pc:spChg chg="mod">
          <ac:chgData name="Pierce, Aidan Kendall" userId="4a984d68-4713-4b85-a7e1-f56df93b78bb" providerId="ADAL" clId="{5F97B896-91FF-4539-B003-73C489A591A1}" dt="2023-12-07T14:41:14.139" v="524" actId="164"/>
          <ac:spMkLst>
            <pc:docMk/>
            <pc:sldMk cId="520382160" sldId="307"/>
            <ac:spMk id="14" creationId="{7FB2CA5D-E898-B25B-E237-098D828033BC}"/>
          </ac:spMkLst>
        </pc:spChg>
        <pc:grpChg chg="add mod">
          <ac:chgData name="Pierce, Aidan Kendall" userId="4a984d68-4713-4b85-a7e1-f56df93b78bb" providerId="ADAL" clId="{5F97B896-91FF-4539-B003-73C489A591A1}" dt="2023-12-07T14:41:14.139" v="524" actId="164"/>
          <ac:grpSpMkLst>
            <pc:docMk/>
            <pc:sldMk cId="520382160" sldId="307"/>
            <ac:grpSpMk id="5" creationId="{0FC77C89-4482-E124-D860-FB582324EF41}"/>
          </ac:grpSpMkLst>
        </pc:grpChg>
        <pc:grpChg chg="add mod">
          <ac:chgData name="Pierce, Aidan Kendall" userId="4a984d68-4713-4b85-a7e1-f56df93b78bb" providerId="ADAL" clId="{5F97B896-91FF-4539-B003-73C489A591A1}" dt="2023-12-07T14:41:14.139" v="524" actId="164"/>
          <ac:grpSpMkLst>
            <pc:docMk/>
            <pc:sldMk cId="520382160" sldId="307"/>
            <ac:grpSpMk id="8" creationId="{8458B1CB-EBB3-4652-8486-586E6BF7F749}"/>
          </ac:grpSpMkLst>
        </pc:grpChg>
        <pc:graphicFrameChg chg="add mod">
          <ac:chgData name="Pierce, Aidan Kendall" userId="4a984d68-4713-4b85-a7e1-f56df93b78bb" providerId="ADAL" clId="{5F97B896-91FF-4539-B003-73C489A591A1}" dt="2023-12-06T07:26:30.154" v="50"/>
          <ac:graphicFrameMkLst>
            <pc:docMk/>
            <pc:sldMk cId="520382160" sldId="307"/>
            <ac:graphicFrameMk id="10" creationId="{C6E82DAB-154E-4B89-BE15-3CE4EFC82ECD}"/>
          </ac:graphicFrameMkLst>
        </pc:graphicFrameChg>
        <pc:picChg chg="del">
          <ac:chgData name="Pierce, Aidan Kendall" userId="4a984d68-4713-4b85-a7e1-f56df93b78bb" providerId="ADAL" clId="{5F97B896-91FF-4539-B003-73C489A591A1}" dt="2023-12-06T07:26:17.309" v="48" actId="478"/>
          <ac:picMkLst>
            <pc:docMk/>
            <pc:sldMk cId="520382160" sldId="307"/>
            <ac:picMk id="8" creationId="{ECD68E03-F71A-7B6E-3E1A-0CC9773782E4}"/>
          </ac:picMkLst>
        </pc:picChg>
        <pc:picChg chg="add mod ord">
          <ac:chgData name="Pierce, Aidan Kendall" userId="4a984d68-4713-4b85-a7e1-f56df93b78bb" providerId="ADAL" clId="{5F97B896-91FF-4539-B003-73C489A591A1}" dt="2023-12-07T14:41:03.033" v="522" actId="164"/>
          <ac:picMkLst>
            <pc:docMk/>
            <pc:sldMk cId="520382160" sldId="307"/>
            <ac:picMk id="13" creationId="{2A5F67B4-270C-8B65-262F-E79C231727AA}"/>
          </ac:picMkLst>
        </pc:picChg>
        <pc:cxnChg chg="mod">
          <ac:chgData name="Pierce, Aidan Kendall" userId="4a984d68-4713-4b85-a7e1-f56df93b78bb" providerId="ADAL" clId="{5F97B896-91FF-4539-B003-73C489A591A1}" dt="2023-12-07T14:40:53.837" v="521" actId="1076"/>
          <ac:cxnSpMkLst>
            <pc:docMk/>
            <pc:sldMk cId="520382160" sldId="307"/>
            <ac:cxnSpMk id="7" creationId="{C148686E-FC90-8D6A-5AEC-C18A69251253}"/>
          </ac:cxnSpMkLst>
        </pc:cxnChg>
        <pc:cxnChg chg="mod">
          <ac:chgData name="Pierce, Aidan Kendall" userId="4a984d68-4713-4b85-a7e1-f56df93b78bb" providerId="ADAL" clId="{5F97B896-91FF-4539-B003-73C489A591A1}" dt="2023-12-07T14:41:03.033" v="522" actId="164"/>
          <ac:cxnSpMkLst>
            <pc:docMk/>
            <pc:sldMk cId="520382160" sldId="307"/>
            <ac:cxnSpMk id="9" creationId="{E4FF1E45-26D2-F2F2-69ED-8B86AB2B6F99}"/>
          </ac:cxnSpMkLst>
        </pc:cxnChg>
        <pc:cxnChg chg="mod">
          <ac:chgData name="Pierce, Aidan Kendall" userId="4a984d68-4713-4b85-a7e1-f56df93b78bb" providerId="ADAL" clId="{5F97B896-91FF-4539-B003-73C489A591A1}" dt="2023-12-07T14:41:03.033" v="522" actId="164"/>
          <ac:cxnSpMkLst>
            <pc:docMk/>
            <pc:sldMk cId="520382160" sldId="307"/>
            <ac:cxnSpMk id="12" creationId="{85A824AB-EC52-F372-D32A-5EC6CE437CF0}"/>
          </ac:cxnSpMkLst>
        </pc:cxnChg>
      </pc:sldChg>
      <pc:sldChg chg="modSp mod">
        <pc:chgData name="Pierce, Aidan Kendall" userId="4a984d68-4713-4b85-a7e1-f56df93b78bb" providerId="ADAL" clId="{5F97B896-91FF-4539-B003-73C489A591A1}" dt="2023-12-07T15:53:22.716" v="996" actId="403"/>
        <pc:sldMkLst>
          <pc:docMk/>
          <pc:sldMk cId="2233690781" sldId="318"/>
        </pc:sldMkLst>
        <pc:spChg chg="mod">
          <ac:chgData name="Pierce, Aidan Kendall" userId="4a984d68-4713-4b85-a7e1-f56df93b78bb" providerId="ADAL" clId="{5F97B896-91FF-4539-B003-73C489A591A1}" dt="2023-12-07T15:53:22.716" v="996" actId="403"/>
          <ac:spMkLst>
            <pc:docMk/>
            <pc:sldMk cId="2233690781" sldId="318"/>
            <ac:spMk id="3" creationId="{0D9BC672-8247-C24B-2790-7486AF00F435}"/>
          </ac:spMkLst>
        </pc:spChg>
      </pc:sldChg>
      <pc:sldChg chg="addSp modSp mod">
        <pc:chgData name="Pierce, Aidan Kendall" userId="4a984d68-4713-4b85-a7e1-f56df93b78bb" providerId="ADAL" clId="{5F97B896-91FF-4539-B003-73C489A591A1}" dt="2023-12-07T14:56:34.756" v="819" actId="14100"/>
        <pc:sldMkLst>
          <pc:docMk/>
          <pc:sldMk cId="2559839958" sldId="322"/>
        </pc:sldMkLst>
        <pc:spChg chg="add mod">
          <ac:chgData name="Pierce, Aidan Kendall" userId="4a984d68-4713-4b85-a7e1-f56df93b78bb" providerId="ADAL" clId="{5F97B896-91FF-4539-B003-73C489A591A1}" dt="2023-12-07T05:35:07.110" v="454" actId="404"/>
          <ac:spMkLst>
            <pc:docMk/>
            <pc:sldMk cId="2559839958" sldId="322"/>
            <ac:spMk id="5" creationId="{C4BC04EC-4E40-5C1B-C56B-8431AF2F02DA}"/>
          </ac:spMkLst>
        </pc:spChg>
        <pc:spChg chg="mod">
          <ac:chgData name="Pierce, Aidan Kendall" userId="4a984d68-4713-4b85-a7e1-f56df93b78bb" providerId="ADAL" clId="{5F97B896-91FF-4539-B003-73C489A591A1}" dt="2023-12-07T05:35:47.301" v="477" actId="20577"/>
          <ac:spMkLst>
            <pc:docMk/>
            <pc:sldMk cId="2559839958" sldId="322"/>
            <ac:spMk id="7" creationId="{F078638D-6280-BD6A-065E-3DED8A792A92}"/>
          </ac:spMkLst>
        </pc:spChg>
        <pc:spChg chg="add mod">
          <ac:chgData name="Pierce, Aidan Kendall" userId="4a984d68-4713-4b85-a7e1-f56df93b78bb" providerId="ADAL" clId="{5F97B896-91FF-4539-B003-73C489A591A1}" dt="2023-12-07T05:35:29.855" v="461" actId="1076"/>
          <ac:spMkLst>
            <pc:docMk/>
            <pc:sldMk cId="2559839958" sldId="322"/>
            <ac:spMk id="10" creationId="{A620ADDB-EBD0-9A01-24F8-42120309531B}"/>
          </ac:spMkLst>
        </pc:spChg>
        <pc:spChg chg="add mod">
          <ac:chgData name="Pierce, Aidan Kendall" userId="4a984d68-4713-4b85-a7e1-f56df93b78bb" providerId="ADAL" clId="{5F97B896-91FF-4539-B003-73C489A591A1}" dt="2023-12-07T05:35:13.537" v="458" actId="404"/>
          <ac:spMkLst>
            <pc:docMk/>
            <pc:sldMk cId="2559839958" sldId="322"/>
            <ac:spMk id="11" creationId="{9193A039-E0D5-76CD-5C52-A972583932CA}"/>
          </ac:spMkLst>
        </pc:spChg>
        <pc:spChg chg="add mod">
          <ac:chgData name="Pierce, Aidan Kendall" userId="4a984d68-4713-4b85-a7e1-f56df93b78bb" providerId="ADAL" clId="{5F97B896-91FF-4539-B003-73C489A591A1}" dt="2023-12-07T05:35:24.577" v="460" actId="255"/>
          <ac:spMkLst>
            <pc:docMk/>
            <pc:sldMk cId="2559839958" sldId="322"/>
            <ac:spMk id="12" creationId="{06B8D900-B765-7573-2005-249059CAEC7B}"/>
          </ac:spMkLst>
        </pc:spChg>
        <pc:grpChg chg="mod">
          <ac:chgData name="Pierce, Aidan Kendall" userId="4a984d68-4713-4b85-a7e1-f56df93b78bb" providerId="ADAL" clId="{5F97B896-91FF-4539-B003-73C489A591A1}" dt="2023-12-07T14:56:34.756" v="819" actId="14100"/>
          <ac:grpSpMkLst>
            <pc:docMk/>
            <pc:sldMk cId="2559839958" sldId="322"/>
            <ac:grpSpMk id="8" creationId="{D540133D-96FF-35D1-3AA3-EC6ADB3C2201}"/>
          </ac:grpSpMkLst>
        </pc:grpChg>
        <pc:graphicFrameChg chg="add mod">
          <ac:chgData name="Pierce, Aidan Kendall" userId="4a984d68-4713-4b85-a7e1-f56df93b78bb" providerId="ADAL" clId="{5F97B896-91FF-4539-B003-73C489A591A1}" dt="2023-12-07T05:33:58.308" v="404"/>
          <ac:graphicFrameMkLst>
            <pc:docMk/>
            <pc:sldMk cId="2559839958" sldId="322"/>
            <ac:graphicFrameMk id="6" creationId="{C6E82DAB-154E-4B89-BE15-3CE4EFC82ECD}"/>
          </ac:graphicFrameMkLst>
        </pc:graphicFrameChg>
        <pc:graphicFrameChg chg="add mod">
          <ac:chgData name="Pierce, Aidan Kendall" userId="4a984d68-4713-4b85-a7e1-f56df93b78bb" providerId="ADAL" clId="{5F97B896-91FF-4539-B003-73C489A591A1}" dt="2023-12-07T05:34:01.287" v="406"/>
          <ac:graphicFrameMkLst>
            <pc:docMk/>
            <pc:sldMk cId="2559839958" sldId="322"/>
            <ac:graphicFrameMk id="8" creationId="{C6E82DAB-154E-4B89-BE15-3CE4EFC82ECD}"/>
          </ac:graphicFrameMkLst>
        </pc:graphicFrameChg>
        <pc:picChg chg="add mod">
          <ac:chgData name="Pierce, Aidan Kendall" userId="4a984d68-4713-4b85-a7e1-f56df93b78bb" providerId="ADAL" clId="{5F97B896-91FF-4539-B003-73C489A591A1}" dt="2023-12-07T05:31:44.586" v="153" actId="1076"/>
          <ac:picMkLst>
            <pc:docMk/>
            <pc:sldMk cId="2559839958" sldId="322"/>
            <ac:picMk id="4" creationId="{E57056F5-A828-0CB7-A068-B0041E497FC1}"/>
          </ac:picMkLst>
        </pc:picChg>
      </pc:sldChg>
      <pc:sldChg chg="addSp delSp modSp del mod">
        <pc:chgData name="Pierce, Aidan Kendall" userId="4a984d68-4713-4b85-a7e1-f56df93b78bb" providerId="ADAL" clId="{5F97B896-91FF-4539-B003-73C489A591A1}" dt="2023-12-07T16:10:13.975" v="999" actId="47"/>
        <pc:sldMkLst>
          <pc:docMk/>
          <pc:sldMk cId="136803221" sldId="333"/>
        </pc:sldMkLst>
        <pc:spChg chg="add del mod">
          <ac:chgData name="Pierce, Aidan Kendall" userId="4a984d68-4713-4b85-a7e1-f56df93b78bb" providerId="ADAL" clId="{5F97B896-91FF-4539-B003-73C489A591A1}" dt="2023-12-07T15:21:46.475" v="892" actId="14100"/>
          <ac:spMkLst>
            <pc:docMk/>
            <pc:sldMk cId="136803221" sldId="333"/>
            <ac:spMk id="40" creationId="{364839E9-7AF8-482E-57A7-B0DDEE86B9E2}"/>
          </ac:spMkLst>
        </pc:spChg>
      </pc:sldChg>
      <pc:sldChg chg="modSp mod">
        <pc:chgData name="Pierce, Aidan Kendall" userId="4a984d68-4713-4b85-a7e1-f56df93b78bb" providerId="ADAL" clId="{5F97B896-91FF-4539-B003-73C489A591A1}" dt="2023-12-07T15:42:20.305" v="913" actId="1076"/>
        <pc:sldMkLst>
          <pc:docMk/>
          <pc:sldMk cId="3492915615" sldId="336"/>
        </pc:sldMkLst>
        <pc:picChg chg="mod">
          <ac:chgData name="Pierce, Aidan Kendall" userId="4a984d68-4713-4b85-a7e1-f56df93b78bb" providerId="ADAL" clId="{5F97B896-91FF-4539-B003-73C489A591A1}" dt="2023-12-07T15:42:12.764" v="912" actId="1076"/>
          <ac:picMkLst>
            <pc:docMk/>
            <pc:sldMk cId="3492915615" sldId="336"/>
            <ac:picMk id="13" creationId="{345E91D2-1F09-8F1B-2148-B25C2A524416}"/>
          </ac:picMkLst>
        </pc:picChg>
        <pc:picChg chg="mod">
          <ac:chgData name="Pierce, Aidan Kendall" userId="4a984d68-4713-4b85-a7e1-f56df93b78bb" providerId="ADAL" clId="{5F97B896-91FF-4539-B003-73C489A591A1}" dt="2023-12-07T15:42:20.305" v="913" actId="1076"/>
          <ac:picMkLst>
            <pc:docMk/>
            <pc:sldMk cId="3492915615" sldId="336"/>
            <ac:picMk id="15" creationId="{BB43A695-6607-C381-669E-F14F117FE31D}"/>
          </ac:picMkLst>
        </pc:picChg>
      </pc:sldChg>
    </pc:docChg>
  </pc:docChgLst>
  <pc:docChgLst>
    <pc:chgData name="Emerson, Jackson Dean" userId="S::jdemerso@purdue.edu::c9d1999f-22b4-4754-9f69-24a0a22d8b61" providerId="AD" clId="Web-{A2EBB1F2-EE66-2AFE-9D66-2A6A4753F99E}"/>
    <pc:docChg chg="modSld sldOrd">
      <pc:chgData name="Emerson, Jackson Dean" userId="S::jdemerso@purdue.edu::c9d1999f-22b4-4754-9f69-24a0a22d8b61" providerId="AD" clId="Web-{A2EBB1F2-EE66-2AFE-9D66-2A6A4753F99E}" dt="2023-12-03T18:34:26.303" v="144"/>
      <pc:docMkLst>
        <pc:docMk/>
      </pc:docMkLst>
      <pc:sldChg chg="ord">
        <pc:chgData name="Emerson, Jackson Dean" userId="S::jdemerso@purdue.edu::c9d1999f-22b4-4754-9f69-24a0a22d8b61" providerId="AD" clId="Web-{A2EBB1F2-EE66-2AFE-9D66-2A6A4753F99E}" dt="2023-12-03T18:21:49.048" v="47"/>
        <pc:sldMkLst>
          <pc:docMk/>
          <pc:sldMk cId="0" sldId="263"/>
        </pc:sldMkLst>
      </pc:sldChg>
      <pc:sldChg chg="modSp">
        <pc:chgData name="Emerson, Jackson Dean" userId="S::jdemerso@purdue.edu::c9d1999f-22b4-4754-9f69-24a0a22d8b61" providerId="AD" clId="Web-{A2EBB1F2-EE66-2AFE-9D66-2A6A4753F99E}" dt="2023-12-03T18:23:56.879" v="52" actId="20577"/>
        <pc:sldMkLst>
          <pc:docMk/>
          <pc:sldMk cId="0" sldId="273"/>
        </pc:sldMkLst>
        <pc:spChg chg="mod">
          <ac:chgData name="Emerson, Jackson Dean" userId="S::jdemerso@purdue.edu::c9d1999f-22b4-4754-9f69-24a0a22d8b61" providerId="AD" clId="Web-{A2EBB1F2-EE66-2AFE-9D66-2A6A4753F99E}" dt="2023-12-03T18:23:56.879" v="52" actId="20577"/>
          <ac:spMkLst>
            <pc:docMk/>
            <pc:sldMk cId="0" sldId="273"/>
            <ac:spMk id="172" creationId="{00000000-0000-0000-0000-000000000000}"/>
          </ac:spMkLst>
        </pc:spChg>
      </pc:sldChg>
      <pc:sldChg chg="ord">
        <pc:chgData name="Emerson, Jackson Dean" userId="S::jdemerso@purdue.edu::c9d1999f-22b4-4754-9f69-24a0a22d8b61" providerId="AD" clId="Web-{A2EBB1F2-EE66-2AFE-9D66-2A6A4753F99E}" dt="2023-12-03T18:21:43.860" v="45"/>
        <pc:sldMkLst>
          <pc:docMk/>
          <pc:sldMk cId="2841453402" sldId="288"/>
        </pc:sldMkLst>
      </pc:sldChg>
      <pc:sldChg chg="modSp">
        <pc:chgData name="Emerson, Jackson Dean" userId="S::jdemerso@purdue.edu::c9d1999f-22b4-4754-9f69-24a0a22d8b61" providerId="AD" clId="Web-{A2EBB1F2-EE66-2AFE-9D66-2A6A4753F99E}" dt="2023-12-03T18:34:26.303" v="144"/>
        <pc:sldMkLst>
          <pc:docMk/>
          <pc:sldMk cId="3974219917" sldId="312"/>
        </pc:sldMkLst>
        <pc:spChg chg="mod">
          <ac:chgData name="Emerson, Jackson Dean" userId="S::jdemerso@purdue.edu::c9d1999f-22b4-4754-9f69-24a0a22d8b61" providerId="AD" clId="Web-{A2EBB1F2-EE66-2AFE-9D66-2A6A4753F99E}" dt="2023-12-03T18:32:34.285" v="66" actId="20577"/>
          <ac:spMkLst>
            <pc:docMk/>
            <pc:sldMk cId="3974219917" sldId="312"/>
            <ac:spMk id="3" creationId="{10924462-7CAF-D0B3-51A3-935D07DE3CD3}"/>
          </ac:spMkLst>
        </pc:spChg>
        <pc:graphicFrameChg chg="mod modGraphic">
          <ac:chgData name="Emerson, Jackson Dean" userId="S::jdemerso@purdue.edu::c9d1999f-22b4-4754-9f69-24a0a22d8b61" providerId="AD" clId="Web-{A2EBB1F2-EE66-2AFE-9D66-2A6A4753F99E}" dt="2023-12-03T18:34:26.303" v="144"/>
          <ac:graphicFrameMkLst>
            <pc:docMk/>
            <pc:sldMk cId="3974219917" sldId="312"/>
            <ac:graphicFrameMk id="7" creationId="{D5F23516-7078-769F-837E-DCC05771C690}"/>
          </ac:graphicFrameMkLst>
        </pc:graphicFrameChg>
      </pc:sldChg>
      <pc:sldChg chg="mod modShow">
        <pc:chgData name="Emerson, Jackson Dean" userId="S::jdemerso@purdue.edu::c9d1999f-22b4-4754-9f69-24a0a22d8b61" providerId="AD" clId="Web-{A2EBB1F2-EE66-2AFE-9D66-2A6A4753F99E}" dt="2023-12-03T18:21:15.437" v="44"/>
        <pc:sldMkLst>
          <pc:docMk/>
          <pc:sldMk cId="1756927683" sldId="317"/>
        </pc:sldMkLst>
      </pc:sldChg>
      <pc:sldChg chg="addSp delSp modSp mod modShow">
        <pc:chgData name="Emerson, Jackson Dean" userId="S::jdemerso@purdue.edu::c9d1999f-22b4-4754-9f69-24a0a22d8b61" providerId="AD" clId="Web-{A2EBB1F2-EE66-2AFE-9D66-2A6A4753F99E}" dt="2023-12-03T18:17:43.651" v="43"/>
        <pc:sldMkLst>
          <pc:docMk/>
          <pc:sldMk cId="163866506" sldId="327"/>
        </pc:sldMkLst>
        <pc:spChg chg="mod">
          <ac:chgData name="Emerson, Jackson Dean" userId="S::jdemerso@purdue.edu::c9d1999f-22b4-4754-9f69-24a0a22d8b61" providerId="AD" clId="Web-{A2EBB1F2-EE66-2AFE-9D66-2A6A4753F99E}" dt="2023-12-03T18:15:21.210" v="33" actId="20577"/>
          <ac:spMkLst>
            <pc:docMk/>
            <pc:sldMk cId="163866506" sldId="327"/>
            <ac:spMk id="10" creationId="{9F03EE30-EEB0-9F6A-2400-A4064DF4F74C}"/>
          </ac:spMkLst>
        </pc:spChg>
        <pc:picChg chg="del">
          <ac:chgData name="Emerson, Jackson Dean" userId="S::jdemerso@purdue.edu::c9d1999f-22b4-4754-9f69-24a0a22d8b61" providerId="AD" clId="Web-{A2EBB1F2-EE66-2AFE-9D66-2A6A4753F99E}" dt="2023-12-03T18:13:22.614" v="2"/>
          <ac:picMkLst>
            <pc:docMk/>
            <pc:sldMk cId="163866506" sldId="327"/>
            <ac:picMk id="2" creationId="{ABCE454E-E103-16E3-4622-FC501C4AC453}"/>
          </ac:picMkLst>
        </pc:picChg>
        <pc:picChg chg="del">
          <ac:chgData name="Emerson, Jackson Dean" userId="S::jdemerso@purdue.edu::c9d1999f-22b4-4754-9f69-24a0a22d8b61" providerId="AD" clId="Web-{A2EBB1F2-EE66-2AFE-9D66-2A6A4753F99E}" dt="2023-12-03T18:14:21.115" v="8"/>
          <ac:picMkLst>
            <pc:docMk/>
            <pc:sldMk cId="163866506" sldId="327"/>
            <ac:picMk id="4" creationId="{5E8D8CD3-E4DE-D1F8-715A-939646A0F19C}"/>
          </ac:picMkLst>
        </pc:picChg>
        <pc:picChg chg="add mod">
          <ac:chgData name="Emerson, Jackson Dean" userId="S::jdemerso@purdue.edu::c9d1999f-22b4-4754-9f69-24a0a22d8b61" providerId="AD" clId="Web-{A2EBB1F2-EE66-2AFE-9D66-2A6A4753F99E}" dt="2023-12-03T18:16:55.369" v="42" actId="1076"/>
          <ac:picMkLst>
            <pc:docMk/>
            <pc:sldMk cId="163866506" sldId="327"/>
            <ac:picMk id="5" creationId="{A2D49DB2-53B0-0C55-38F2-88F2C2CF0B9A}"/>
          </ac:picMkLst>
        </pc:picChg>
        <pc:picChg chg="add del mod">
          <ac:chgData name="Emerson, Jackson Dean" userId="S::jdemerso@purdue.edu::c9d1999f-22b4-4754-9f69-24a0a22d8b61" providerId="AD" clId="Web-{A2EBB1F2-EE66-2AFE-9D66-2A6A4753F99E}" dt="2023-12-03T18:16:39.071" v="38"/>
          <ac:picMkLst>
            <pc:docMk/>
            <pc:sldMk cId="163866506" sldId="327"/>
            <ac:picMk id="6" creationId="{8C32B557-31C8-F041-882B-73CC76B3F076}"/>
          </ac:picMkLst>
        </pc:picChg>
        <pc:picChg chg="add mod">
          <ac:chgData name="Emerson, Jackson Dean" userId="S::jdemerso@purdue.edu::c9d1999f-22b4-4754-9f69-24a0a22d8b61" providerId="AD" clId="Web-{A2EBB1F2-EE66-2AFE-9D66-2A6A4753F99E}" dt="2023-12-03T18:16:41.165" v="39" actId="14100"/>
          <ac:picMkLst>
            <pc:docMk/>
            <pc:sldMk cId="163866506" sldId="327"/>
            <ac:picMk id="7" creationId="{28B45113-EE22-DAEB-965A-BD6DF43A4B24}"/>
          </ac:picMkLst>
        </pc:picChg>
      </pc:sldChg>
      <pc:sldChg chg="addSp delSp modSp">
        <pc:chgData name="Emerson, Jackson Dean" userId="S::jdemerso@purdue.edu::c9d1999f-22b4-4754-9f69-24a0a22d8b61" providerId="AD" clId="Web-{A2EBB1F2-EE66-2AFE-9D66-2A6A4753F99E}" dt="2023-12-03T18:23:36.722" v="50"/>
        <pc:sldMkLst>
          <pc:docMk/>
          <pc:sldMk cId="1538105917" sldId="332"/>
        </pc:sldMkLst>
        <pc:spChg chg="add del mod">
          <ac:chgData name="Emerson, Jackson Dean" userId="S::jdemerso@purdue.edu::c9d1999f-22b4-4754-9f69-24a0a22d8b61" providerId="AD" clId="Web-{A2EBB1F2-EE66-2AFE-9D66-2A6A4753F99E}" dt="2023-12-03T18:23:36.722" v="50"/>
          <ac:spMkLst>
            <pc:docMk/>
            <pc:sldMk cId="1538105917" sldId="332"/>
            <ac:spMk id="5" creationId="{4174D296-C103-ADC4-050B-D51DCC6CEE46}"/>
          </ac:spMkLst>
        </pc:spChg>
      </pc:sldChg>
    </pc:docChg>
  </pc:docChgLst>
  <pc:docChgLst>
    <pc:chgData name="Emerson, Jackson Dean" userId="S::jdemerso@purdue.edu::c9d1999f-22b4-4754-9f69-24a0a22d8b61" providerId="AD" clId="Web-{84929D6C-E7C4-A9A3-B949-45120D554BE2}"/>
    <pc:docChg chg="addSld modSld sldOrd">
      <pc:chgData name="Emerson, Jackson Dean" userId="S::jdemerso@purdue.edu::c9d1999f-22b4-4754-9f69-24a0a22d8b61" providerId="AD" clId="Web-{84929D6C-E7C4-A9A3-B949-45120D554BE2}" dt="2023-12-06T03:46:03.903" v="474"/>
      <pc:docMkLst>
        <pc:docMk/>
      </pc:docMkLst>
      <pc:sldChg chg="modSp">
        <pc:chgData name="Emerson, Jackson Dean" userId="S::jdemerso@purdue.edu::c9d1999f-22b4-4754-9f69-24a0a22d8b61" providerId="AD" clId="Web-{84929D6C-E7C4-A9A3-B949-45120D554BE2}" dt="2023-12-06T03:24:34.374" v="330" actId="20577"/>
        <pc:sldMkLst>
          <pc:docMk/>
          <pc:sldMk cId="0" sldId="257"/>
        </pc:sldMkLst>
        <pc:spChg chg="mod">
          <ac:chgData name="Emerson, Jackson Dean" userId="S::jdemerso@purdue.edu::c9d1999f-22b4-4754-9f69-24a0a22d8b61" providerId="AD" clId="Web-{84929D6C-E7C4-A9A3-B949-45120D554BE2}" dt="2023-12-06T03:24:34.374" v="330" actId="20577"/>
          <ac:spMkLst>
            <pc:docMk/>
            <pc:sldMk cId="0" sldId="257"/>
            <ac:spMk id="2" creationId="{862E7AA2-A2F7-6645-FD62-6558DDC567BE}"/>
          </ac:spMkLst>
        </pc:spChg>
        <pc:spChg chg="mod">
          <ac:chgData name="Emerson, Jackson Dean" userId="S::jdemerso@purdue.edu::c9d1999f-22b4-4754-9f69-24a0a22d8b61" providerId="AD" clId="Web-{84929D6C-E7C4-A9A3-B949-45120D554BE2}" dt="2023-12-06T02:58:07.673" v="317" actId="20577"/>
          <ac:spMkLst>
            <pc:docMk/>
            <pc:sldMk cId="0" sldId="257"/>
            <ac:spMk id="4" creationId="{B5B0BC28-335E-0ECE-F8FF-86F2C6E0DC08}"/>
          </ac:spMkLst>
        </pc:spChg>
      </pc:sldChg>
      <pc:sldChg chg="modSp mod modShow">
        <pc:chgData name="Emerson, Jackson Dean" userId="S::jdemerso@purdue.edu::c9d1999f-22b4-4754-9f69-24a0a22d8b61" providerId="AD" clId="Web-{84929D6C-E7C4-A9A3-B949-45120D554BE2}" dt="2023-12-06T02:10:48.653" v="3" actId="20577"/>
        <pc:sldMkLst>
          <pc:docMk/>
          <pc:sldMk cId="0" sldId="264"/>
        </pc:sldMkLst>
        <pc:spChg chg="mod">
          <ac:chgData name="Emerson, Jackson Dean" userId="S::jdemerso@purdue.edu::c9d1999f-22b4-4754-9f69-24a0a22d8b61" providerId="AD" clId="Web-{84929D6C-E7C4-A9A3-B949-45120D554BE2}" dt="2023-12-06T02:10:48.653" v="3" actId="20577"/>
          <ac:spMkLst>
            <pc:docMk/>
            <pc:sldMk cId="0" sldId="264"/>
            <ac:spMk id="111" creationId="{00000000-0000-0000-0000-000000000000}"/>
          </ac:spMkLst>
        </pc:spChg>
      </pc:sldChg>
      <pc:sldChg chg="addSp delSp modSp">
        <pc:chgData name="Emerson, Jackson Dean" userId="S::jdemerso@purdue.edu::c9d1999f-22b4-4754-9f69-24a0a22d8b61" providerId="AD" clId="Web-{84929D6C-E7C4-A9A3-B949-45120D554BE2}" dt="2023-12-06T02:51:45.752" v="137" actId="1076"/>
        <pc:sldMkLst>
          <pc:docMk/>
          <pc:sldMk cId="0" sldId="276"/>
        </pc:sldMkLst>
        <pc:picChg chg="del">
          <ac:chgData name="Emerson, Jackson Dean" userId="S::jdemerso@purdue.edu::c9d1999f-22b4-4754-9f69-24a0a22d8b61" providerId="AD" clId="Web-{84929D6C-E7C4-A9A3-B949-45120D554BE2}" dt="2023-12-06T02:51:41.517" v="136"/>
          <ac:picMkLst>
            <pc:docMk/>
            <pc:sldMk cId="0" sldId="276"/>
            <ac:picMk id="4" creationId="{B122D183-7FB1-8ABB-082D-B6E63CB45127}"/>
          </ac:picMkLst>
        </pc:picChg>
        <pc:picChg chg="add mod">
          <ac:chgData name="Emerson, Jackson Dean" userId="S::jdemerso@purdue.edu::c9d1999f-22b4-4754-9f69-24a0a22d8b61" providerId="AD" clId="Web-{84929D6C-E7C4-A9A3-B949-45120D554BE2}" dt="2023-12-06T02:51:45.752" v="137" actId="1076"/>
          <ac:picMkLst>
            <pc:docMk/>
            <pc:sldMk cId="0" sldId="276"/>
            <ac:picMk id="5" creationId="{07CFFFA1-2B22-F6FF-DF6A-032D66F69A16}"/>
          </ac:picMkLst>
        </pc:picChg>
      </pc:sldChg>
      <pc:sldChg chg="addSp delSp modSp">
        <pc:chgData name="Emerson, Jackson Dean" userId="S::jdemerso@purdue.edu::c9d1999f-22b4-4754-9f69-24a0a22d8b61" providerId="AD" clId="Web-{84929D6C-E7C4-A9A3-B949-45120D554BE2}" dt="2023-12-06T02:51:13.174" v="128" actId="1076"/>
        <pc:sldMkLst>
          <pc:docMk/>
          <pc:sldMk cId="0" sldId="278"/>
        </pc:sldMkLst>
        <pc:picChg chg="del">
          <ac:chgData name="Emerson, Jackson Dean" userId="S::jdemerso@purdue.edu::c9d1999f-22b4-4754-9f69-24a0a22d8b61" providerId="AD" clId="Web-{84929D6C-E7C4-A9A3-B949-45120D554BE2}" dt="2023-12-06T02:51:11.642" v="127"/>
          <ac:picMkLst>
            <pc:docMk/>
            <pc:sldMk cId="0" sldId="278"/>
            <ac:picMk id="4" creationId="{E786F37D-58E7-8805-E1BA-E8F1E0D9BE28}"/>
          </ac:picMkLst>
        </pc:picChg>
        <pc:picChg chg="add mod">
          <ac:chgData name="Emerson, Jackson Dean" userId="S::jdemerso@purdue.edu::c9d1999f-22b4-4754-9f69-24a0a22d8b61" providerId="AD" clId="Web-{84929D6C-E7C4-A9A3-B949-45120D554BE2}" dt="2023-12-06T02:51:13.174" v="128" actId="1076"/>
          <ac:picMkLst>
            <pc:docMk/>
            <pc:sldMk cId="0" sldId="278"/>
            <ac:picMk id="5" creationId="{DC2A7920-9453-B79B-478C-6FAF4DB889B3}"/>
          </ac:picMkLst>
        </pc:picChg>
      </pc:sldChg>
      <pc:sldChg chg="addSp delSp modSp">
        <pc:chgData name="Emerson, Jackson Dean" userId="S::jdemerso@purdue.edu::c9d1999f-22b4-4754-9f69-24a0a22d8b61" providerId="AD" clId="Web-{84929D6C-E7C4-A9A3-B949-45120D554BE2}" dt="2023-12-06T02:40:23.331" v="53"/>
        <pc:sldMkLst>
          <pc:docMk/>
          <pc:sldMk cId="3911597165" sldId="305"/>
        </pc:sldMkLst>
        <pc:picChg chg="add del mod">
          <ac:chgData name="Emerson, Jackson Dean" userId="S::jdemerso@purdue.edu::c9d1999f-22b4-4754-9f69-24a0a22d8b61" providerId="AD" clId="Web-{84929D6C-E7C4-A9A3-B949-45120D554BE2}" dt="2023-12-06T02:40:23.331" v="53"/>
          <ac:picMkLst>
            <pc:docMk/>
            <pc:sldMk cId="3911597165" sldId="305"/>
            <ac:picMk id="3" creationId="{5BB70860-9AA5-3ABA-51F3-6A14D3196710}"/>
          </ac:picMkLst>
        </pc:picChg>
      </pc:sldChg>
      <pc:sldChg chg="ord">
        <pc:chgData name="Emerson, Jackson Dean" userId="S::jdemerso@purdue.edu::c9d1999f-22b4-4754-9f69-24a0a22d8b61" providerId="AD" clId="Web-{84929D6C-E7C4-A9A3-B949-45120D554BE2}" dt="2023-12-06T02:50:35.846" v="120"/>
        <pc:sldMkLst>
          <pc:docMk/>
          <pc:sldMk cId="4040334024" sldId="316"/>
        </pc:sldMkLst>
      </pc:sldChg>
      <pc:sldChg chg="addSp delSp modSp">
        <pc:chgData name="Emerson, Jackson Dean" userId="S::jdemerso@purdue.edu::c9d1999f-22b4-4754-9f69-24a0a22d8b61" providerId="AD" clId="Web-{84929D6C-E7C4-A9A3-B949-45120D554BE2}" dt="2023-12-06T02:51:05.017" v="124" actId="1076"/>
        <pc:sldMkLst>
          <pc:docMk/>
          <pc:sldMk cId="2233690781" sldId="318"/>
        </pc:sldMkLst>
        <pc:picChg chg="del">
          <ac:chgData name="Emerson, Jackson Dean" userId="S::jdemerso@purdue.edu::c9d1999f-22b4-4754-9f69-24a0a22d8b61" providerId="AD" clId="Web-{84929D6C-E7C4-A9A3-B949-45120D554BE2}" dt="2023-12-06T02:51:02.846" v="123"/>
          <ac:picMkLst>
            <pc:docMk/>
            <pc:sldMk cId="2233690781" sldId="318"/>
            <ac:picMk id="6" creationId="{6B885E95-3514-C839-F053-530078C2A509}"/>
          </ac:picMkLst>
        </pc:picChg>
        <pc:picChg chg="add mod">
          <ac:chgData name="Emerson, Jackson Dean" userId="S::jdemerso@purdue.edu::c9d1999f-22b4-4754-9f69-24a0a22d8b61" providerId="AD" clId="Web-{84929D6C-E7C4-A9A3-B949-45120D554BE2}" dt="2023-12-06T02:51:05.017" v="124" actId="1076"/>
          <ac:picMkLst>
            <pc:docMk/>
            <pc:sldMk cId="2233690781" sldId="318"/>
            <ac:picMk id="7" creationId="{E0E32A1C-DAD0-3ACB-DEA4-9585BF4BA239}"/>
          </ac:picMkLst>
        </pc:picChg>
      </pc:sldChg>
      <pc:sldChg chg="addSp delSp modSp">
        <pc:chgData name="Emerson, Jackson Dean" userId="S::jdemerso@purdue.edu::c9d1999f-22b4-4754-9f69-24a0a22d8b61" providerId="AD" clId="Web-{84929D6C-E7C4-A9A3-B949-45120D554BE2}" dt="2023-12-06T02:38:06.362" v="50" actId="14100"/>
        <pc:sldMkLst>
          <pc:docMk/>
          <pc:sldMk cId="2450462950" sldId="321"/>
        </pc:sldMkLst>
        <pc:picChg chg="del">
          <ac:chgData name="Emerson, Jackson Dean" userId="S::jdemerso@purdue.edu::c9d1999f-22b4-4754-9f69-24a0a22d8b61" providerId="AD" clId="Web-{84929D6C-E7C4-A9A3-B949-45120D554BE2}" dt="2023-12-06T02:38:01.378" v="49"/>
          <ac:picMkLst>
            <pc:docMk/>
            <pc:sldMk cId="2450462950" sldId="321"/>
            <ac:picMk id="2" creationId="{AD347194-B79A-76E2-67C7-6D911795E31F}"/>
          </ac:picMkLst>
        </pc:picChg>
        <pc:picChg chg="add mod">
          <ac:chgData name="Emerson, Jackson Dean" userId="S::jdemerso@purdue.edu::c9d1999f-22b4-4754-9f69-24a0a22d8b61" providerId="AD" clId="Web-{84929D6C-E7C4-A9A3-B949-45120D554BE2}" dt="2023-12-06T02:38:06.362" v="50" actId="14100"/>
          <ac:picMkLst>
            <pc:docMk/>
            <pc:sldMk cId="2450462950" sldId="321"/>
            <ac:picMk id="4" creationId="{3C93CF17-36A4-43ED-F4D1-74B009B2FC57}"/>
          </ac:picMkLst>
        </pc:picChg>
      </pc:sldChg>
      <pc:sldChg chg="addSp modSp">
        <pc:chgData name="Emerson, Jackson Dean" userId="S::jdemerso@purdue.edu::c9d1999f-22b4-4754-9f69-24a0a22d8b61" providerId="AD" clId="Web-{84929D6C-E7C4-A9A3-B949-45120D554BE2}" dt="2023-12-06T02:52:11.970" v="143" actId="1076"/>
        <pc:sldMkLst>
          <pc:docMk/>
          <pc:sldMk cId="2021699539" sldId="330"/>
        </pc:sldMkLst>
        <pc:spChg chg="mod">
          <ac:chgData name="Emerson, Jackson Dean" userId="S::jdemerso@purdue.edu::c9d1999f-22b4-4754-9f69-24a0a22d8b61" providerId="AD" clId="Web-{84929D6C-E7C4-A9A3-B949-45120D554BE2}" dt="2023-12-06T02:52:09.236" v="142" actId="14100"/>
          <ac:spMkLst>
            <pc:docMk/>
            <pc:sldMk cId="2021699539" sldId="330"/>
            <ac:spMk id="2" creationId="{6A9128B6-B841-C68F-48E1-9B16BE39E7F9}"/>
          </ac:spMkLst>
        </pc:spChg>
        <pc:picChg chg="add mod">
          <ac:chgData name="Emerson, Jackson Dean" userId="S::jdemerso@purdue.edu::c9d1999f-22b4-4754-9f69-24a0a22d8b61" providerId="AD" clId="Web-{84929D6C-E7C4-A9A3-B949-45120D554BE2}" dt="2023-12-06T02:52:11.970" v="143" actId="1076"/>
          <ac:picMkLst>
            <pc:docMk/>
            <pc:sldMk cId="2021699539" sldId="330"/>
            <ac:picMk id="8" creationId="{C4618A77-B32B-AAC8-780B-4D720A36B9A6}"/>
          </ac:picMkLst>
        </pc:picChg>
        <pc:picChg chg="add mod">
          <ac:chgData name="Emerson, Jackson Dean" userId="S::jdemerso@purdue.edu::c9d1999f-22b4-4754-9f69-24a0a22d8b61" providerId="AD" clId="Web-{84929D6C-E7C4-A9A3-B949-45120D554BE2}" dt="2023-12-06T02:52:02.142" v="141" actId="1076"/>
          <ac:picMkLst>
            <pc:docMk/>
            <pc:sldMk cId="2021699539" sldId="330"/>
            <ac:picMk id="10" creationId="{CBB383CD-F86A-CC50-1421-4044C44B8657}"/>
          </ac:picMkLst>
        </pc:picChg>
      </pc:sldChg>
      <pc:sldChg chg="modSp">
        <pc:chgData name="Emerson, Jackson Dean" userId="S::jdemerso@purdue.edu::c9d1999f-22b4-4754-9f69-24a0a22d8b61" providerId="AD" clId="Web-{84929D6C-E7C4-A9A3-B949-45120D554BE2}" dt="2023-12-06T03:46:03.903" v="474"/>
        <pc:sldMkLst>
          <pc:docMk/>
          <pc:sldMk cId="1384558399" sldId="331"/>
        </pc:sldMkLst>
        <pc:graphicFrameChg chg="mod modGraphic">
          <ac:chgData name="Emerson, Jackson Dean" userId="S::jdemerso@purdue.edu::c9d1999f-22b4-4754-9f69-24a0a22d8b61" providerId="AD" clId="Web-{84929D6C-E7C4-A9A3-B949-45120D554BE2}" dt="2023-12-06T03:46:03.903" v="474"/>
          <ac:graphicFrameMkLst>
            <pc:docMk/>
            <pc:sldMk cId="1384558399" sldId="331"/>
            <ac:graphicFrameMk id="10" creationId="{AA2C6960-37F8-4ACC-D69A-0327FD0D8ECC}"/>
          </ac:graphicFrameMkLst>
        </pc:graphicFrameChg>
      </pc:sldChg>
      <pc:sldChg chg="addSp delSp modSp">
        <pc:chgData name="Emerson, Jackson Dean" userId="S::jdemerso@purdue.edu::c9d1999f-22b4-4754-9f69-24a0a22d8b61" providerId="AD" clId="Web-{84929D6C-E7C4-A9A3-B949-45120D554BE2}" dt="2023-12-06T02:40:53.565" v="65" actId="1076"/>
        <pc:sldMkLst>
          <pc:docMk/>
          <pc:sldMk cId="3138252823" sldId="334"/>
        </pc:sldMkLst>
        <pc:picChg chg="mod">
          <ac:chgData name="Emerson, Jackson Dean" userId="S::jdemerso@purdue.edu::c9d1999f-22b4-4754-9f69-24a0a22d8b61" providerId="AD" clId="Web-{84929D6C-E7C4-A9A3-B949-45120D554BE2}" dt="2023-12-06T02:15:20.527" v="36" actId="1076"/>
          <ac:picMkLst>
            <pc:docMk/>
            <pc:sldMk cId="3138252823" sldId="334"/>
            <ac:picMk id="3" creationId="{7C8BC0EE-2417-5E34-901A-708DD7F88175}"/>
          </ac:picMkLst>
        </pc:picChg>
        <pc:picChg chg="del mod">
          <ac:chgData name="Emerson, Jackson Dean" userId="S::jdemerso@purdue.edu::c9d1999f-22b4-4754-9f69-24a0a22d8b61" providerId="AD" clId="Web-{84929D6C-E7C4-A9A3-B949-45120D554BE2}" dt="2023-12-06T02:11:19.623" v="6"/>
          <ac:picMkLst>
            <pc:docMk/>
            <pc:sldMk cId="3138252823" sldId="334"/>
            <ac:picMk id="4" creationId="{1A9D543E-CAD6-455F-85D9-0C139781FEEA}"/>
          </ac:picMkLst>
        </pc:picChg>
        <pc:picChg chg="add mod modCrop">
          <ac:chgData name="Emerson, Jackson Dean" userId="S::jdemerso@purdue.edu::c9d1999f-22b4-4754-9f69-24a0a22d8b61" providerId="AD" clId="Web-{84929D6C-E7C4-A9A3-B949-45120D554BE2}" dt="2023-12-06T02:40:53.565" v="65" actId="1076"/>
          <ac:picMkLst>
            <pc:docMk/>
            <pc:sldMk cId="3138252823" sldId="334"/>
            <ac:picMk id="4" creationId="{BFB2AC29-E761-FD37-C305-AC5088B17440}"/>
          </ac:picMkLst>
        </pc:picChg>
        <pc:picChg chg="del">
          <ac:chgData name="Emerson, Jackson Dean" userId="S::jdemerso@purdue.edu::c9d1999f-22b4-4754-9f69-24a0a22d8b61" providerId="AD" clId="Web-{84929D6C-E7C4-A9A3-B949-45120D554BE2}" dt="2023-12-06T02:40:49.456" v="64"/>
          <ac:picMkLst>
            <pc:docMk/>
            <pc:sldMk cId="3138252823" sldId="334"/>
            <ac:picMk id="6" creationId="{53A3B856-2146-C8DA-1F0E-BE4B0294EF0A}"/>
          </ac:picMkLst>
        </pc:picChg>
        <pc:picChg chg="add mod modCrop">
          <ac:chgData name="Emerson, Jackson Dean" userId="S::jdemerso@purdue.edu::c9d1999f-22b4-4754-9f69-24a0a22d8b61" providerId="AD" clId="Web-{84929D6C-E7C4-A9A3-B949-45120D554BE2}" dt="2023-12-06T02:13:55.116" v="33" actId="1076"/>
          <ac:picMkLst>
            <pc:docMk/>
            <pc:sldMk cId="3138252823" sldId="334"/>
            <ac:picMk id="7" creationId="{E12EE377-B25D-0230-E95C-E1491A2F6E12}"/>
          </ac:picMkLst>
        </pc:picChg>
        <pc:picChg chg="add mod modCrop">
          <ac:chgData name="Emerson, Jackson Dean" userId="S::jdemerso@purdue.edu::c9d1999f-22b4-4754-9f69-24a0a22d8b61" providerId="AD" clId="Web-{84929D6C-E7C4-A9A3-B949-45120D554BE2}" dt="2023-12-06T02:15:18.933" v="35" actId="1076"/>
          <ac:picMkLst>
            <pc:docMk/>
            <pc:sldMk cId="3138252823" sldId="334"/>
            <ac:picMk id="8" creationId="{B6476B5B-2DE3-5C94-29A3-E1C6343FEFC5}"/>
          </ac:picMkLst>
        </pc:picChg>
        <pc:picChg chg="del">
          <ac:chgData name="Emerson, Jackson Dean" userId="S::jdemerso@purdue.edu::c9d1999f-22b4-4754-9f69-24a0a22d8b61" providerId="AD" clId="Web-{84929D6C-E7C4-A9A3-B949-45120D554BE2}" dt="2023-12-06T02:12:44.128" v="23"/>
          <ac:picMkLst>
            <pc:docMk/>
            <pc:sldMk cId="3138252823" sldId="334"/>
            <ac:picMk id="9" creationId="{5C857ADD-399A-73C5-397D-0A51AF6B3073}"/>
          </ac:picMkLst>
        </pc:picChg>
      </pc:sldChg>
      <pc:sldChg chg="addSp delSp modSp new">
        <pc:chgData name="Emerson, Jackson Dean" userId="S::jdemerso@purdue.edu::c9d1999f-22b4-4754-9f69-24a0a22d8b61" providerId="AD" clId="Web-{84929D6C-E7C4-A9A3-B949-45120D554BE2}" dt="2023-12-06T02:50:27.517" v="117" actId="1076"/>
        <pc:sldMkLst>
          <pc:docMk/>
          <pc:sldMk cId="3796798180" sldId="335"/>
        </pc:sldMkLst>
        <pc:spChg chg="mod">
          <ac:chgData name="Emerson, Jackson Dean" userId="S::jdemerso@purdue.edu::c9d1999f-22b4-4754-9f69-24a0a22d8b61" providerId="AD" clId="Web-{84929D6C-E7C4-A9A3-B949-45120D554BE2}" dt="2023-12-06T02:17:47.191" v="45" actId="20577"/>
          <ac:spMkLst>
            <pc:docMk/>
            <pc:sldMk cId="3796798180" sldId="335"/>
            <ac:spMk id="2" creationId="{07821C43-3AC3-8212-BDA7-2A676383117A}"/>
          </ac:spMkLst>
        </pc:spChg>
        <pc:spChg chg="del">
          <ac:chgData name="Emerson, Jackson Dean" userId="S::jdemerso@purdue.edu::c9d1999f-22b4-4754-9f69-24a0a22d8b61" providerId="AD" clId="Web-{84929D6C-E7C4-A9A3-B949-45120D554BE2}" dt="2023-12-06T02:44:52.502" v="70"/>
          <ac:spMkLst>
            <pc:docMk/>
            <pc:sldMk cId="3796798180" sldId="335"/>
            <ac:spMk id="3" creationId="{FB9FA190-B7FC-9302-29F2-E4959F2AC347}"/>
          </ac:spMkLst>
        </pc:spChg>
        <pc:spChg chg="del">
          <ac:chgData name="Emerson, Jackson Dean" userId="S::jdemerso@purdue.edu::c9d1999f-22b4-4754-9f69-24a0a22d8b61" providerId="AD" clId="Web-{84929D6C-E7C4-A9A3-B949-45120D554BE2}" dt="2023-12-06T02:44:53.190" v="71"/>
          <ac:spMkLst>
            <pc:docMk/>
            <pc:sldMk cId="3796798180" sldId="335"/>
            <ac:spMk id="4" creationId="{881567A3-3AD2-9A5A-6D24-4888F7698749}"/>
          </ac:spMkLst>
        </pc:spChg>
        <pc:picChg chg="add mod">
          <ac:chgData name="Emerson, Jackson Dean" userId="S::jdemerso@purdue.edu::c9d1999f-22b4-4754-9f69-24a0a22d8b61" providerId="AD" clId="Web-{84929D6C-E7C4-A9A3-B949-45120D554BE2}" dt="2023-12-06T02:50:27.517" v="116" actId="1076"/>
          <ac:picMkLst>
            <pc:docMk/>
            <pc:sldMk cId="3796798180" sldId="335"/>
            <ac:picMk id="6" creationId="{09F0DFA4-DE16-43EB-45EC-7F6E53AD98A6}"/>
          </ac:picMkLst>
        </pc:picChg>
        <pc:picChg chg="add mod">
          <ac:chgData name="Emerson, Jackson Dean" userId="S::jdemerso@purdue.edu::c9d1999f-22b4-4754-9f69-24a0a22d8b61" providerId="AD" clId="Web-{84929D6C-E7C4-A9A3-B949-45120D554BE2}" dt="2023-12-06T02:48:07.252" v="101" actId="1076"/>
          <ac:picMkLst>
            <pc:docMk/>
            <pc:sldMk cId="3796798180" sldId="335"/>
            <ac:picMk id="7" creationId="{E1C68381-29E4-5DF0-A05D-B3B462E13DF9}"/>
          </ac:picMkLst>
        </pc:picChg>
        <pc:picChg chg="add mod">
          <ac:chgData name="Emerson, Jackson Dean" userId="S::jdemerso@purdue.edu::c9d1999f-22b4-4754-9f69-24a0a22d8b61" providerId="AD" clId="Web-{84929D6C-E7C4-A9A3-B949-45120D554BE2}" dt="2023-12-06T02:48:04.908" v="100" actId="14100"/>
          <ac:picMkLst>
            <pc:docMk/>
            <pc:sldMk cId="3796798180" sldId="335"/>
            <ac:picMk id="8" creationId="{96A6D3D0-75E6-23FB-7D6F-FA476D5FC505}"/>
          </ac:picMkLst>
        </pc:picChg>
        <pc:picChg chg="add mod">
          <ac:chgData name="Emerson, Jackson Dean" userId="S::jdemerso@purdue.edu::c9d1999f-22b4-4754-9f69-24a0a22d8b61" providerId="AD" clId="Web-{84929D6C-E7C4-A9A3-B949-45120D554BE2}" dt="2023-12-06T02:50:27.517" v="117" actId="1076"/>
          <ac:picMkLst>
            <pc:docMk/>
            <pc:sldMk cId="3796798180" sldId="335"/>
            <ac:picMk id="9" creationId="{582410F6-B7BD-5588-64F6-93E5246D8C4D}"/>
          </ac:picMkLst>
        </pc:picChg>
      </pc:sldChg>
      <pc:sldChg chg="addSp delSp modSp mod modShow">
        <pc:chgData name="Emerson, Jackson Dean" userId="S::jdemerso@purdue.edu::c9d1999f-22b4-4754-9f69-24a0a22d8b61" providerId="AD" clId="Web-{84929D6C-E7C4-A9A3-B949-45120D554BE2}" dt="2023-12-06T03:44:46.825" v="420"/>
        <pc:sldMkLst>
          <pc:docMk/>
          <pc:sldMk cId="3492915615" sldId="336"/>
        </pc:sldMkLst>
        <pc:spChg chg="del">
          <ac:chgData name="Emerson, Jackson Dean" userId="S::jdemerso@purdue.edu::c9d1999f-22b4-4754-9f69-24a0a22d8b61" providerId="AD" clId="Web-{84929D6C-E7C4-A9A3-B949-45120D554BE2}" dt="2023-12-06T03:36:42.717" v="350"/>
          <ac:spMkLst>
            <pc:docMk/>
            <pc:sldMk cId="3492915615" sldId="336"/>
            <ac:spMk id="3" creationId="{2259B814-4FA3-D122-0D78-771CECDD1B13}"/>
          </ac:spMkLst>
        </pc:spChg>
        <pc:spChg chg="del">
          <ac:chgData name="Emerson, Jackson Dean" userId="S::jdemerso@purdue.edu::c9d1999f-22b4-4754-9f69-24a0a22d8b61" providerId="AD" clId="Web-{84929D6C-E7C4-A9A3-B949-45120D554BE2}" dt="2023-12-06T03:36:44.060" v="351"/>
          <ac:spMkLst>
            <pc:docMk/>
            <pc:sldMk cId="3492915615" sldId="336"/>
            <ac:spMk id="4" creationId="{1A72C63A-740E-916F-CE56-30ADE053A16F}"/>
          </ac:spMkLst>
        </pc:spChg>
        <pc:graphicFrameChg chg="add del mod modGraphic">
          <ac:chgData name="Emerson, Jackson Dean" userId="S::jdemerso@purdue.edu::c9d1999f-22b4-4754-9f69-24a0a22d8b61" providerId="AD" clId="Web-{84929D6C-E7C4-A9A3-B949-45120D554BE2}" dt="2023-12-06T03:25:21.218" v="340"/>
          <ac:graphicFrameMkLst>
            <pc:docMk/>
            <pc:sldMk cId="3492915615" sldId="336"/>
            <ac:graphicFrameMk id="7" creationId="{01A725D0-05B5-F0A9-F740-072F2699B921}"/>
          </ac:graphicFrameMkLst>
        </pc:graphicFrameChg>
        <pc:graphicFrameChg chg="add del mod">
          <ac:chgData name="Emerson, Jackson Dean" userId="S::jdemerso@purdue.edu::c9d1999f-22b4-4754-9f69-24a0a22d8b61" providerId="AD" clId="Web-{84929D6C-E7C4-A9A3-B949-45120D554BE2}" dt="2023-12-06T03:36:11.186" v="342"/>
          <ac:graphicFrameMkLst>
            <pc:docMk/>
            <pc:sldMk cId="3492915615" sldId="336"/>
            <ac:graphicFrameMk id="9" creationId="{680C52EF-221D-CE90-6B98-4D7DE54E5DA5}"/>
          </ac:graphicFrameMkLst>
        </pc:graphicFrameChg>
        <pc:graphicFrameChg chg="add del mod modGraphic">
          <ac:chgData name="Emerson, Jackson Dean" userId="S::jdemerso@purdue.edu::c9d1999f-22b4-4754-9f69-24a0a22d8b61" providerId="AD" clId="Web-{84929D6C-E7C4-A9A3-B949-45120D554BE2}" dt="2023-12-06T03:38:04.982" v="357"/>
          <ac:graphicFrameMkLst>
            <pc:docMk/>
            <pc:sldMk cId="3492915615" sldId="336"/>
            <ac:graphicFrameMk id="11" creationId="{990FD288-CE8D-2C18-7B89-1B85AD52F551}"/>
          </ac:graphicFrameMkLst>
        </pc:graphicFrameChg>
        <pc:picChg chg="add mod modCrop">
          <ac:chgData name="Emerson, Jackson Dean" userId="S::jdemerso@purdue.edu::c9d1999f-22b4-4754-9f69-24a0a22d8b61" providerId="AD" clId="Web-{84929D6C-E7C4-A9A3-B949-45120D554BE2}" dt="2023-12-06T03:41:10.294" v="409" actId="1076"/>
          <ac:picMkLst>
            <pc:docMk/>
            <pc:sldMk cId="3492915615" sldId="336"/>
            <ac:picMk id="12" creationId="{B78BDB91-010B-E8EE-0B67-FC66C35F90C1}"/>
          </ac:picMkLst>
        </pc:picChg>
        <pc:picChg chg="add mod modCrop">
          <ac:chgData name="Emerson, Jackson Dean" userId="S::jdemerso@purdue.edu::c9d1999f-22b4-4754-9f69-24a0a22d8b61" providerId="AD" clId="Web-{84929D6C-E7C4-A9A3-B949-45120D554BE2}" dt="2023-12-06T03:41:10.310" v="410" actId="1076"/>
          <ac:picMkLst>
            <pc:docMk/>
            <pc:sldMk cId="3492915615" sldId="336"/>
            <ac:picMk id="13" creationId="{345E91D2-1F09-8F1B-2148-B25C2A524416}"/>
          </ac:picMkLst>
        </pc:picChg>
        <pc:picChg chg="add mod modCrop">
          <ac:chgData name="Emerson, Jackson Dean" userId="S::jdemerso@purdue.edu::c9d1999f-22b4-4754-9f69-24a0a22d8b61" providerId="AD" clId="Web-{84929D6C-E7C4-A9A3-B949-45120D554BE2}" dt="2023-12-06T03:43:24.763" v="419" actId="1076"/>
          <ac:picMkLst>
            <pc:docMk/>
            <pc:sldMk cId="3492915615" sldId="336"/>
            <ac:picMk id="14" creationId="{D485E3FB-7E14-1B3C-3A25-035475AD110C}"/>
          </ac:picMkLst>
        </pc:picChg>
        <pc:picChg chg="add mod">
          <ac:chgData name="Emerson, Jackson Dean" userId="S::jdemerso@purdue.edu::c9d1999f-22b4-4754-9f69-24a0a22d8b61" providerId="AD" clId="Web-{84929D6C-E7C4-A9A3-B949-45120D554BE2}" dt="2023-12-06T03:43:24.747" v="418" actId="1076"/>
          <ac:picMkLst>
            <pc:docMk/>
            <pc:sldMk cId="3492915615" sldId="336"/>
            <ac:picMk id="15" creationId="{BB43A695-6607-C381-669E-F14F117FE31D}"/>
          </ac:picMkLst>
        </pc:picChg>
      </pc:sldChg>
    </pc:docChg>
  </pc:docChgLst>
  <pc:docChgLst>
    <pc:chgData name="Jakel, David Edward" userId="S::djakel@purdue.edu::f7d1f5ef-2886-489b-bdba-abca1a38c5d3" providerId="AD" clId="Web-{7571C60F-565D-E8B9-E579-A4FC92F1783A}"/>
    <pc:docChg chg="addSld delSld modSld">
      <pc:chgData name="Jakel, David Edward" userId="S::djakel@purdue.edu::f7d1f5ef-2886-489b-bdba-abca1a38c5d3" providerId="AD" clId="Web-{7571C60F-565D-E8B9-E579-A4FC92F1783A}" dt="2023-12-06T03:07:51.084" v="778"/>
      <pc:docMkLst>
        <pc:docMk/>
      </pc:docMkLst>
      <pc:sldChg chg="mod modShow">
        <pc:chgData name="Jakel, David Edward" userId="S::djakel@purdue.edu::f7d1f5ef-2886-489b-bdba-abca1a38c5d3" providerId="AD" clId="Web-{7571C60F-565D-E8B9-E579-A4FC92F1783A}" dt="2023-12-06T01:17:19.954" v="0"/>
        <pc:sldMkLst>
          <pc:docMk/>
          <pc:sldMk cId="0" sldId="257"/>
        </pc:sldMkLst>
      </pc:sldChg>
      <pc:sldChg chg="modSp add del">
        <pc:chgData name="Jakel, David Edward" userId="S::djakel@purdue.edu::f7d1f5ef-2886-489b-bdba-abca1a38c5d3" providerId="AD" clId="Web-{7571C60F-565D-E8B9-E579-A4FC92F1783A}" dt="2023-12-06T03:01:04.277" v="237"/>
        <pc:sldMkLst>
          <pc:docMk/>
          <pc:sldMk cId="0" sldId="274"/>
        </pc:sldMkLst>
        <pc:spChg chg="mod">
          <ac:chgData name="Jakel, David Edward" userId="S::djakel@purdue.edu::f7d1f5ef-2886-489b-bdba-abca1a38c5d3" providerId="AD" clId="Web-{7571C60F-565D-E8B9-E579-A4FC92F1783A}" dt="2023-12-06T02:24:09.221" v="118" actId="20577"/>
          <ac:spMkLst>
            <pc:docMk/>
            <pc:sldMk cId="0" sldId="274"/>
            <ac:spMk id="6" creationId="{F17A3B5F-BA61-D354-6D65-A1AB06B7CF60}"/>
          </ac:spMkLst>
        </pc:spChg>
      </pc:sldChg>
      <pc:sldChg chg="del">
        <pc:chgData name="Jakel, David Edward" userId="S::djakel@purdue.edu::f7d1f5ef-2886-489b-bdba-abca1a38c5d3" providerId="AD" clId="Web-{7571C60F-565D-E8B9-E579-A4FC92F1783A}" dt="2023-12-06T03:00:01.119" v="234"/>
        <pc:sldMkLst>
          <pc:docMk/>
          <pc:sldMk cId="4040334024" sldId="316"/>
        </pc:sldMkLst>
      </pc:sldChg>
      <pc:sldChg chg="addSp modSp mod modShow">
        <pc:chgData name="Jakel, David Edward" userId="S::djakel@purdue.edu::f7d1f5ef-2886-489b-bdba-abca1a38c5d3" providerId="AD" clId="Web-{7571C60F-565D-E8B9-E579-A4FC92F1783A}" dt="2023-12-06T02:55:45.769" v="220"/>
        <pc:sldMkLst>
          <pc:docMk/>
          <pc:sldMk cId="1881862500" sldId="325"/>
        </pc:sldMkLst>
        <pc:spChg chg="mod">
          <ac:chgData name="Jakel, David Edward" userId="S::djakel@purdue.edu::f7d1f5ef-2886-489b-bdba-abca1a38c5d3" providerId="AD" clId="Web-{7571C60F-565D-E8B9-E579-A4FC92F1783A}" dt="2023-12-06T02:55:17.581" v="217" actId="1076"/>
          <ac:spMkLst>
            <pc:docMk/>
            <pc:sldMk cId="1881862500" sldId="325"/>
            <ac:spMk id="6" creationId="{C1B0E2A3-C3CD-4FD8-5F52-A389CE0BAA16}"/>
          </ac:spMkLst>
        </pc:spChg>
        <pc:spChg chg="add mod">
          <ac:chgData name="Jakel, David Edward" userId="S::djakel@purdue.edu::f7d1f5ef-2886-489b-bdba-abca1a38c5d3" providerId="AD" clId="Web-{7571C60F-565D-E8B9-E579-A4FC92F1783A}" dt="2023-12-06T02:55:29.409" v="219" actId="1076"/>
          <ac:spMkLst>
            <pc:docMk/>
            <pc:sldMk cId="1881862500" sldId="325"/>
            <ac:spMk id="7" creationId="{1AF7926F-A656-150C-E116-855613526584}"/>
          </ac:spMkLst>
        </pc:spChg>
        <pc:spChg chg="add mod">
          <ac:chgData name="Jakel, David Edward" userId="S::djakel@purdue.edu::f7d1f5ef-2886-489b-bdba-abca1a38c5d3" providerId="AD" clId="Web-{7571C60F-565D-E8B9-E579-A4FC92F1783A}" dt="2023-12-06T02:55:23.628" v="218" actId="1076"/>
          <ac:spMkLst>
            <pc:docMk/>
            <pc:sldMk cId="1881862500" sldId="325"/>
            <ac:spMk id="10" creationId="{802A541B-446B-A08C-4BDC-B30A07114473}"/>
          </ac:spMkLst>
        </pc:spChg>
        <pc:picChg chg="mod">
          <ac:chgData name="Jakel, David Edward" userId="S::djakel@purdue.edu::f7d1f5ef-2886-489b-bdba-abca1a38c5d3" providerId="AD" clId="Web-{7571C60F-565D-E8B9-E579-A4FC92F1783A}" dt="2023-12-06T02:54:31.861" v="203" actId="1076"/>
          <ac:picMkLst>
            <pc:docMk/>
            <pc:sldMk cId="1881862500" sldId="325"/>
            <ac:picMk id="2" creationId="{22F088B0-71F8-A3A7-E698-AE6CDC51295D}"/>
          </ac:picMkLst>
        </pc:picChg>
        <pc:picChg chg="mod">
          <ac:chgData name="Jakel, David Edward" userId="S::djakel@purdue.edu::f7d1f5ef-2886-489b-bdba-abca1a38c5d3" providerId="AD" clId="Web-{7571C60F-565D-E8B9-E579-A4FC92F1783A}" dt="2023-12-06T02:54:31.892" v="204" actId="1076"/>
          <ac:picMkLst>
            <pc:docMk/>
            <pc:sldMk cId="1881862500" sldId="325"/>
            <ac:picMk id="4" creationId="{AB1C644A-A459-4519-ACFF-33C69490C966}"/>
          </ac:picMkLst>
        </pc:picChg>
        <pc:picChg chg="add mod">
          <ac:chgData name="Jakel, David Edward" userId="S::djakel@purdue.edu::f7d1f5ef-2886-489b-bdba-abca1a38c5d3" providerId="AD" clId="Web-{7571C60F-565D-E8B9-E579-A4FC92F1783A}" dt="2023-12-06T02:54:41.705" v="208" actId="1076"/>
          <ac:picMkLst>
            <pc:docMk/>
            <pc:sldMk cId="1881862500" sldId="325"/>
            <ac:picMk id="5" creationId="{15A9EEF3-1BAD-7ED7-F25C-7B6251433115}"/>
          </ac:picMkLst>
        </pc:picChg>
        <pc:picChg chg="add mod modCrop">
          <ac:chgData name="Jakel, David Edward" userId="S::djakel@purdue.edu::f7d1f5ef-2886-489b-bdba-abca1a38c5d3" providerId="AD" clId="Web-{7571C60F-565D-E8B9-E579-A4FC92F1783A}" dt="2023-12-06T02:55:14.534" v="216" actId="1076"/>
          <ac:picMkLst>
            <pc:docMk/>
            <pc:sldMk cId="1881862500" sldId="325"/>
            <ac:picMk id="11" creationId="{E23EAFEF-8222-0306-9259-443DFBF26CC0}"/>
          </ac:picMkLst>
        </pc:picChg>
      </pc:sldChg>
      <pc:sldChg chg="addSp delSp modSp">
        <pc:chgData name="Jakel, David Edward" userId="S::djakel@purdue.edu::f7d1f5ef-2886-489b-bdba-abca1a38c5d3" providerId="AD" clId="Web-{7571C60F-565D-E8B9-E579-A4FC92F1783A}" dt="2023-12-06T03:07:51.084" v="778"/>
        <pc:sldMkLst>
          <pc:docMk/>
          <pc:sldMk cId="1384558399" sldId="331"/>
        </pc:sldMkLst>
        <pc:spChg chg="add del mod">
          <ac:chgData name="Jakel, David Edward" userId="S::djakel@purdue.edu::f7d1f5ef-2886-489b-bdba-abca1a38c5d3" providerId="AD" clId="Web-{7571C60F-565D-E8B9-E579-A4FC92F1783A}" dt="2023-12-06T03:03:45.703" v="263"/>
          <ac:spMkLst>
            <pc:docMk/>
            <pc:sldMk cId="1384558399" sldId="331"/>
            <ac:spMk id="4" creationId="{89314BD1-8C40-D87F-90F9-FA75D2185D3C}"/>
          </ac:spMkLst>
        </pc:spChg>
        <pc:spChg chg="add del mod">
          <ac:chgData name="Jakel, David Edward" userId="S::djakel@purdue.edu::f7d1f5ef-2886-489b-bdba-abca1a38c5d3" providerId="AD" clId="Web-{7571C60F-565D-E8B9-E579-A4FC92F1783A}" dt="2023-12-06T03:03:48.984" v="265"/>
          <ac:spMkLst>
            <pc:docMk/>
            <pc:sldMk cId="1384558399" sldId="331"/>
            <ac:spMk id="6" creationId="{7A17E050-A7F4-EA4D-3440-F6D3E3F4F6EC}"/>
          </ac:spMkLst>
        </pc:spChg>
        <pc:spChg chg="add del mod">
          <ac:chgData name="Jakel, David Edward" userId="S::djakel@purdue.edu::f7d1f5ef-2886-489b-bdba-abca1a38c5d3" providerId="AD" clId="Web-{7571C60F-565D-E8B9-E579-A4FC92F1783A}" dt="2023-12-06T03:03:47.640" v="264"/>
          <ac:spMkLst>
            <pc:docMk/>
            <pc:sldMk cId="1384558399" sldId="331"/>
            <ac:spMk id="8" creationId="{0FD8A9F0-F9CB-B875-3D03-B09FC55E0BEB}"/>
          </ac:spMkLst>
        </pc:spChg>
        <pc:graphicFrameChg chg="add mod modGraphic">
          <ac:chgData name="Jakel, David Edward" userId="S::djakel@purdue.edu::f7d1f5ef-2886-489b-bdba-abca1a38c5d3" providerId="AD" clId="Web-{7571C60F-565D-E8B9-E579-A4FC92F1783A}" dt="2023-12-06T03:07:51.084" v="778"/>
          <ac:graphicFrameMkLst>
            <pc:docMk/>
            <pc:sldMk cId="1384558399" sldId="331"/>
            <ac:graphicFrameMk id="10" creationId="{AA2C6960-37F8-4ACC-D69A-0327FD0D8ECC}"/>
          </ac:graphicFrameMkLst>
        </pc:graphicFrameChg>
      </pc:sldChg>
      <pc:sldChg chg="modSp new mod modShow">
        <pc:chgData name="Jakel, David Edward" userId="S::djakel@purdue.edu::f7d1f5ef-2886-489b-bdba-abca1a38c5d3" providerId="AD" clId="Web-{7571C60F-565D-E8B9-E579-A4FC92F1783A}" dt="2023-12-06T02:59:22.196" v="233"/>
        <pc:sldMkLst>
          <pc:docMk/>
          <pc:sldMk cId="3492915615" sldId="336"/>
        </pc:sldMkLst>
        <pc:spChg chg="mod">
          <ac:chgData name="Jakel, David Edward" userId="S::djakel@purdue.edu::f7d1f5ef-2886-489b-bdba-abca1a38c5d3" providerId="AD" clId="Web-{7571C60F-565D-E8B9-E579-A4FC92F1783A}" dt="2023-12-06T02:58:25.992" v="232" actId="20577"/>
          <ac:spMkLst>
            <pc:docMk/>
            <pc:sldMk cId="3492915615" sldId="336"/>
            <ac:spMk id="2" creationId="{65817357-2784-F5A7-4411-9A33DB60CB36}"/>
          </ac:spMkLst>
        </pc:spChg>
      </pc:sldChg>
    </pc:docChg>
  </pc:docChgLst>
  <pc:docChgLst>
    <pc:chgData name="Emerson, Jackson Dean" userId="c9d1999f-22b4-4754-9f69-24a0a22d8b61" providerId="ADAL" clId="{C1E854D7-0B1C-46CD-B8E7-21621D54A4FF}"/>
    <pc:docChg chg="modSld sldOrd">
      <pc:chgData name="Emerson, Jackson Dean" userId="c9d1999f-22b4-4754-9f69-24a0a22d8b61" providerId="ADAL" clId="{C1E854D7-0B1C-46CD-B8E7-21621D54A4FF}" dt="2023-12-06T03:59:10.260" v="15" actId="1076"/>
      <pc:docMkLst>
        <pc:docMk/>
      </pc:docMkLst>
      <pc:sldChg chg="mod ord modShow">
        <pc:chgData name="Emerson, Jackson Dean" userId="c9d1999f-22b4-4754-9f69-24a0a22d8b61" providerId="ADAL" clId="{C1E854D7-0B1C-46CD-B8E7-21621D54A4FF}" dt="2023-12-06T03:51:59.921" v="1" actId="729"/>
        <pc:sldMkLst>
          <pc:docMk/>
          <pc:sldMk cId="1955641933" sldId="293"/>
        </pc:sldMkLst>
      </pc:sldChg>
      <pc:sldChg chg="modSp mod">
        <pc:chgData name="Emerson, Jackson Dean" userId="c9d1999f-22b4-4754-9f69-24a0a22d8b61" providerId="ADAL" clId="{C1E854D7-0B1C-46CD-B8E7-21621D54A4FF}" dt="2023-12-06T03:56:39.155" v="10" actId="242"/>
        <pc:sldMkLst>
          <pc:docMk/>
          <pc:sldMk cId="2233690781" sldId="318"/>
        </pc:sldMkLst>
        <pc:spChg chg="mod">
          <ac:chgData name="Emerson, Jackson Dean" userId="c9d1999f-22b4-4754-9f69-24a0a22d8b61" providerId="ADAL" clId="{C1E854D7-0B1C-46CD-B8E7-21621D54A4FF}" dt="2023-12-06T03:56:39.155" v="10" actId="242"/>
          <ac:spMkLst>
            <pc:docMk/>
            <pc:sldMk cId="2233690781" sldId="318"/>
            <ac:spMk id="3" creationId="{0D9BC672-8247-C24B-2790-7486AF00F435}"/>
          </ac:spMkLst>
        </pc:spChg>
      </pc:sldChg>
      <pc:sldChg chg="mod modShow">
        <pc:chgData name="Emerson, Jackson Dean" userId="c9d1999f-22b4-4754-9f69-24a0a22d8b61" providerId="ADAL" clId="{C1E854D7-0B1C-46CD-B8E7-21621D54A4FF}" dt="2023-12-06T03:58:37.712" v="13" actId="729"/>
        <pc:sldMkLst>
          <pc:docMk/>
          <pc:sldMk cId="591442966" sldId="329"/>
        </pc:sldMkLst>
      </pc:sldChg>
      <pc:sldChg chg="mod modShow">
        <pc:chgData name="Emerson, Jackson Dean" userId="c9d1999f-22b4-4754-9f69-24a0a22d8b61" providerId="ADAL" clId="{C1E854D7-0B1C-46CD-B8E7-21621D54A4FF}" dt="2023-12-06T03:58:33.904" v="12" actId="729"/>
        <pc:sldMkLst>
          <pc:docMk/>
          <pc:sldMk cId="2021699539" sldId="330"/>
        </pc:sldMkLst>
      </pc:sldChg>
      <pc:sldChg chg="mod modShow">
        <pc:chgData name="Emerson, Jackson Dean" userId="c9d1999f-22b4-4754-9f69-24a0a22d8b61" providerId="ADAL" clId="{C1E854D7-0B1C-46CD-B8E7-21621D54A4FF}" dt="2023-12-06T03:57:27.268" v="11" actId="729"/>
        <pc:sldMkLst>
          <pc:docMk/>
          <pc:sldMk cId="1384558399" sldId="331"/>
        </pc:sldMkLst>
      </pc:sldChg>
      <pc:sldChg chg="modSp mod">
        <pc:chgData name="Emerson, Jackson Dean" userId="c9d1999f-22b4-4754-9f69-24a0a22d8b61" providerId="ADAL" clId="{C1E854D7-0B1C-46CD-B8E7-21621D54A4FF}" dt="2023-12-06T03:59:10.260" v="15" actId="1076"/>
        <pc:sldMkLst>
          <pc:docMk/>
          <pc:sldMk cId="3492915615" sldId="336"/>
        </pc:sldMkLst>
        <pc:picChg chg="mod">
          <ac:chgData name="Emerson, Jackson Dean" userId="c9d1999f-22b4-4754-9f69-24a0a22d8b61" providerId="ADAL" clId="{C1E854D7-0B1C-46CD-B8E7-21621D54A4FF}" dt="2023-12-06T03:59:10.260" v="15" actId="1076"/>
          <ac:picMkLst>
            <pc:docMk/>
            <pc:sldMk cId="3492915615" sldId="336"/>
            <ac:picMk id="14" creationId="{D485E3FB-7E14-1B3C-3A25-035475AD110C}"/>
          </ac:picMkLst>
        </pc:picChg>
        <pc:picChg chg="mod">
          <ac:chgData name="Emerson, Jackson Dean" userId="c9d1999f-22b4-4754-9f69-24a0a22d8b61" providerId="ADAL" clId="{C1E854D7-0B1C-46CD-B8E7-21621D54A4FF}" dt="2023-12-06T03:59:06.193" v="14" actId="1076"/>
          <ac:picMkLst>
            <pc:docMk/>
            <pc:sldMk cId="3492915615" sldId="336"/>
            <ac:picMk id="15" creationId="{BB43A695-6607-C381-669E-F14F117FE31D}"/>
          </ac:picMkLst>
        </pc:picChg>
      </pc:sldChg>
    </pc:docChg>
  </pc:docChgLst>
  <pc:docChgLst>
    <pc:chgData name="Jakel, David Edward" userId="S::djakel@purdue.edu::f7d1f5ef-2886-489b-bdba-abca1a38c5d3" providerId="AD" clId="Web-{5C1D0346-92B6-8C77-1633-F732BA86D6D3}"/>
    <pc:docChg chg="delSld modSld">
      <pc:chgData name="Jakel, David Edward" userId="S::djakel@purdue.edu::f7d1f5ef-2886-489b-bdba-abca1a38c5d3" providerId="AD" clId="Web-{5C1D0346-92B6-8C77-1633-F732BA86D6D3}" dt="2023-12-03T18:23:02.421" v="2" actId="1076"/>
      <pc:docMkLst>
        <pc:docMk/>
      </pc:docMkLst>
      <pc:sldChg chg="del">
        <pc:chgData name="Jakel, David Edward" userId="S::djakel@purdue.edu::f7d1f5ef-2886-489b-bdba-abca1a38c5d3" providerId="AD" clId="Web-{5C1D0346-92B6-8C77-1633-F732BA86D6D3}" dt="2023-12-03T18:21:54.543" v="0"/>
        <pc:sldMkLst>
          <pc:docMk/>
          <pc:sldMk cId="1756927683" sldId="317"/>
        </pc:sldMkLst>
      </pc:sldChg>
      <pc:sldChg chg="modSp">
        <pc:chgData name="Jakel, David Edward" userId="S::djakel@purdue.edu::f7d1f5ef-2886-489b-bdba-abca1a38c5d3" providerId="AD" clId="Web-{5C1D0346-92B6-8C77-1633-F732BA86D6D3}" dt="2023-12-03T18:23:02.421" v="2" actId="1076"/>
        <pc:sldMkLst>
          <pc:docMk/>
          <pc:sldMk cId="1538105917" sldId="332"/>
        </pc:sldMkLst>
        <pc:spChg chg="mod">
          <ac:chgData name="Jakel, David Edward" userId="S::djakel@purdue.edu::f7d1f5ef-2886-489b-bdba-abca1a38c5d3" providerId="AD" clId="Web-{5C1D0346-92B6-8C77-1633-F732BA86D6D3}" dt="2023-12-03T18:23:02.421" v="2" actId="1076"/>
          <ac:spMkLst>
            <pc:docMk/>
            <pc:sldMk cId="1538105917" sldId="332"/>
            <ac:spMk id="19" creationId="{4A8C160F-438A-2DB9-A3B2-3DAAA6D28483}"/>
          </ac:spMkLst>
        </pc:spChg>
      </pc:sldChg>
    </pc:docChg>
  </pc:docChgLst>
  <pc:docChgLst>
    <pc:chgData name="Jakel, David Edward" userId="S::djakel@purdue.edu::f7d1f5ef-2886-489b-bdba-abca1a38c5d3" providerId="AD" clId="Web-{038C10F6-696E-CB8C-1065-AF7B60143A61}"/>
    <pc:docChg chg="delSld modSld">
      <pc:chgData name="Jakel, David Edward" userId="S::djakel@purdue.edu::f7d1f5ef-2886-489b-bdba-abca1a38c5d3" providerId="AD" clId="Web-{038C10F6-696E-CB8C-1065-AF7B60143A61}" dt="2023-12-07T15:11:07.762" v="110" actId="20577"/>
      <pc:docMkLst>
        <pc:docMk/>
      </pc:docMkLst>
      <pc:sldChg chg="modSp">
        <pc:chgData name="Jakel, David Edward" userId="S::djakel@purdue.edu::f7d1f5ef-2886-489b-bdba-abca1a38c5d3" providerId="AD" clId="Web-{038C10F6-696E-CB8C-1065-AF7B60143A61}" dt="2023-12-07T15:11:07.762" v="110" actId="20577"/>
        <pc:sldMkLst>
          <pc:docMk/>
          <pc:sldMk cId="0" sldId="256"/>
        </pc:sldMkLst>
        <pc:spChg chg="mod">
          <ac:chgData name="Jakel, David Edward" userId="S::djakel@purdue.edu::f7d1f5ef-2886-489b-bdba-abca1a38c5d3" providerId="AD" clId="Web-{038C10F6-696E-CB8C-1065-AF7B60143A61}" dt="2023-12-07T15:11:07.762" v="110" actId="20577"/>
          <ac:spMkLst>
            <pc:docMk/>
            <pc:sldMk cId="0" sldId="256"/>
            <ac:spMk id="59" creationId="{00000000-0000-0000-0000-000000000000}"/>
          </ac:spMkLst>
        </pc:spChg>
      </pc:sldChg>
      <pc:sldChg chg="modSp">
        <pc:chgData name="Jakel, David Edward" userId="S::djakel@purdue.edu::f7d1f5ef-2886-489b-bdba-abca1a38c5d3" providerId="AD" clId="Web-{038C10F6-696E-CB8C-1065-AF7B60143A61}" dt="2023-12-07T14:54:24.008" v="87" actId="20577"/>
        <pc:sldMkLst>
          <pc:docMk/>
          <pc:sldMk cId="0" sldId="257"/>
        </pc:sldMkLst>
        <pc:spChg chg="mod">
          <ac:chgData name="Jakel, David Edward" userId="S::djakel@purdue.edu::f7d1f5ef-2886-489b-bdba-abca1a38c5d3" providerId="AD" clId="Web-{038C10F6-696E-CB8C-1065-AF7B60143A61}" dt="2023-12-07T14:54:04.883" v="76" actId="20577"/>
          <ac:spMkLst>
            <pc:docMk/>
            <pc:sldMk cId="0" sldId="257"/>
            <ac:spMk id="2" creationId="{862E7AA2-A2F7-6645-FD62-6558DDC567BE}"/>
          </ac:spMkLst>
        </pc:spChg>
        <pc:spChg chg="mod">
          <ac:chgData name="Jakel, David Edward" userId="S::djakel@purdue.edu::f7d1f5ef-2886-489b-bdba-abca1a38c5d3" providerId="AD" clId="Web-{038C10F6-696E-CB8C-1065-AF7B60143A61}" dt="2023-12-07T14:54:24.008" v="87" actId="20577"/>
          <ac:spMkLst>
            <pc:docMk/>
            <pc:sldMk cId="0" sldId="257"/>
            <ac:spMk id="4" creationId="{B5B0BC28-335E-0ECE-F8FF-86F2C6E0DC08}"/>
          </ac:spMkLst>
        </pc:spChg>
      </pc:sldChg>
      <pc:sldChg chg="del">
        <pc:chgData name="Jakel, David Edward" userId="S::djakel@purdue.edu::f7d1f5ef-2886-489b-bdba-abca1a38c5d3" providerId="AD" clId="Web-{038C10F6-696E-CB8C-1065-AF7B60143A61}" dt="2023-12-07T14:48:22.876" v="0"/>
        <pc:sldMkLst>
          <pc:docMk/>
          <pc:sldMk cId="0" sldId="276"/>
        </pc:sldMkLst>
      </pc:sldChg>
      <pc:sldChg chg="del">
        <pc:chgData name="Jakel, David Edward" userId="S::djakel@purdue.edu::f7d1f5ef-2886-489b-bdba-abca1a38c5d3" providerId="AD" clId="Web-{038C10F6-696E-CB8C-1065-AF7B60143A61}" dt="2023-12-07T14:48:40.736" v="1"/>
        <pc:sldMkLst>
          <pc:docMk/>
          <pc:sldMk cId="1955641933" sldId="293"/>
        </pc:sldMkLst>
      </pc:sldChg>
      <pc:sldChg chg="modSp">
        <pc:chgData name="Jakel, David Edward" userId="S::djakel@purdue.edu::f7d1f5ef-2886-489b-bdba-abca1a38c5d3" providerId="AD" clId="Web-{038C10F6-696E-CB8C-1065-AF7B60143A61}" dt="2023-12-07T14:50:03.675" v="3" actId="14100"/>
        <pc:sldMkLst>
          <pc:docMk/>
          <pc:sldMk cId="1623840055" sldId="314"/>
        </pc:sldMkLst>
        <pc:spChg chg="mod">
          <ac:chgData name="Jakel, David Edward" userId="S::djakel@purdue.edu::f7d1f5ef-2886-489b-bdba-abca1a38c5d3" providerId="AD" clId="Web-{038C10F6-696E-CB8C-1065-AF7B60143A61}" dt="2023-12-07T14:50:03.675" v="3" actId="14100"/>
          <ac:spMkLst>
            <pc:docMk/>
            <pc:sldMk cId="1623840055" sldId="314"/>
            <ac:spMk id="4" creationId="{719D8414-345D-BF3A-000F-E57E4AB7EE5F}"/>
          </ac:spMkLst>
        </pc:spChg>
      </pc:sldChg>
      <pc:sldChg chg="modSp">
        <pc:chgData name="Jakel, David Edward" userId="S::djakel@purdue.edu::f7d1f5ef-2886-489b-bdba-abca1a38c5d3" providerId="AD" clId="Web-{038C10F6-696E-CB8C-1065-AF7B60143A61}" dt="2023-12-07T14:53:28.085" v="74" actId="1076"/>
        <pc:sldMkLst>
          <pc:docMk/>
          <pc:sldMk cId="1384558399" sldId="331"/>
        </pc:sldMkLst>
        <pc:spChg chg="mod">
          <ac:chgData name="Jakel, David Edward" userId="S::djakel@purdue.edu::f7d1f5ef-2886-489b-bdba-abca1a38c5d3" providerId="AD" clId="Web-{038C10F6-696E-CB8C-1065-AF7B60143A61}" dt="2023-12-07T14:53:28.085" v="74" actId="1076"/>
          <ac:spMkLst>
            <pc:docMk/>
            <pc:sldMk cId="1384558399" sldId="331"/>
            <ac:spMk id="7" creationId="{0F3BFA66-5FC4-693C-1D87-60353B5B033F}"/>
          </ac:spMkLst>
        </pc:spChg>
      </pc:sldChg>
    </pc:docChg>
  </pc:docChgLst>
  <pc:docChgLst>
    <pc:chgData name="Pierce, Aidan Kendall" userId="S::pierc132@purdue.edu::4a984d68-4713-4b85-a7e1-f56df93b78bb" providerId="AD" clId="Web-{8F499967-AF28-40B2-5DA2-A9FE8A39BE72}"/>
    <pc:docChg chg="modSld">
      <pc:chgData name="Pierce, Aidan Kendall" userId="S::pierc132@purdue.edu::4a984d68-4713-4b85-a7e1-f56df93b78bb" providerId="AD" clId="Web-{8F499967-AF28-40B2-5DA2-A9FE8A39BE72}" dt="2023-12-06T07:21:49.330" v="603" actId="20577"/>
      <pc:docMkLst>
        <pc:docMk/>
      </pc:docMkLst>
      <pc:sldChg chg="modSp">
        <pc:chgData name="Pierce, Aidan Kendall" userId="S::pierc132@purdue.edu::4a984d68-4713-4b85-a7e1-f56df93b78bb" providerId="AD" clId="Web-{8F499967-AF28-40B2-5DA2-A9FE8A39BE72}" dt="2023-12-06T07:13:52.349" v="575" actId="20577"/>
        <pc:sldMkLst>
          <pc:docMk/>
          <pc:sldMk cId="0" sldId="278"/>
        </pc:sldMkLst>
        <pc:spChg chg="mod">
          <ac:chgData name="Pierce, Aidan Kendall" userId="S::pierc132@purdue.edu::4a984d68-4713-4b85-a7e1-f56df93b78bb" providerId="AD" clId="Web-{8F499967-AF28-40B2-5DA2-A9FE8A39BE72}" dt="2023-12-06T07:13:52.349" v="575" actId="20577"/>
          <ac:spMkLst>
            <pc:docMk/>
            <pc:sldMk cId="0" sldId="278"/>
            <ac:spMk id="205" creationId="{00000000-0000-0000-0000-000000000000}"/>
          </ac:spMkLst>
        </pc:spChg>
      </pc:sldChg>
      <pc:sldChg chg="modSp">
        <pc:chgData name="Pierce, Aidan Kendall" userId="S::pierc132@purdue.edu::4a984d68-4713-4b85-a7e1-f56df93b78bb" providerId="AD" clId="Web-{8F499967-AF28-40B2-5DA2-A9FE8A39BE72}" dt="2023-12-06T07:14:32.991" v="577" actId="20577"/>
        <pc:sldMkLst>
          <pc:docMk/>
          <pc:sldMk cId="2635467425" sldId="292"/>
        </pc:sldMkLst>
        <pc:spChg chg="mod">
          <ac:chgData name="Pierce, Aidan Kendall" userId="S::pierc132@purdue.edu::4a984d68-4713-4b85-a7e1-f56df93b78bb" providerId="AD" clId="Web-{8F499967-AF28-40B2-5DA2-A9FE8A39BE72}" dt="2023-12-06T07:14:32.991" v="577" actId="20577"/>
          <ac:spMkLst>
            <pc:docMk/>
            <pc:sldMk cId="2635467425" sldId="292"/>
            <ac:spMk id="172" creationId="{00000000-0000-0000-0000-000000000000}"/>
          </ac:spMkLst>
        </pc:spChg>
      </pc:sldChg>
      <pc:sldChg chg="addSp delSp modSp">
        <pc:chgData name="Pierce, Aidan Kendall" userId="S::pierc132@purdue.edu::4a984d68-4713-4b85-a7e1-f56df93b78bb" providerId="AD" clId="Web-{8F499967-AF28-40B2-5DA2-A9FE8A39BE72}" dt="2023-12-06T07:21:49.330" v="603" actId="20577"/>
        <pc:sldMkLst>
          <pc:docMk/>
          <pc:sldMk cId="520382160" sldId="307"/>
        </pc:sldMkLst>
        <pc:spChg chg="mod">
          <ac:chgData name="Pierce, Aidan Kendall" userId="S::pierc132@purdue.edu::4a984d68-4713-4b85-a7e1-f56df93b78bb" providerId="AD" clId="Web-{8F499967-AF28-40B2-5DA2-A9FE8A39BE72}" dt="2023-12-06T07:21:49.330" v="603" actId="20577"/>
          <ac:spMkLst>
            <pc:docMk/>
            <pc:sldMk cId="520382160" sldId="307"/>
            <ac:spMk id="3" creationId="{10924462-7CAF-D0B3-51A3-935D07DE3CD3}"/>
          </ac:spMkLst>
        </pc:spChg>
        <pc:picChg chg="del mod">
          <ac:chgData name="Pierce, Aidan Kendall" userId="S::pierc132@purdue.edu::4a984d68-4713-4b85-a7e1-f56df93b78bb" providerId="AD" clId="Web-{8F499967-AF28-40B2-5DA2-A9FE8A39BE72}" dt="2023-12-06T07:17:08.995" v="581"/>
          <ac:picMkLst>
            <pc:docMk/>
            <pc:sldMk cId="520382160" sldId="307"/>
            <ac:picMk id="5" creationId="{295B1BCD-1E89-7FD9-E4CF-3D439F232CDC}"/>
          </ac:picMkLst>
        </pc:picChg>
        <pc:picChg chg="add mod ord">
          <ac:chgData name="Pierce, Aidan Kendall" userId="S::pierc132@purdue.edu::4a984d68-4713-4b85-a7e1-f56df93b78bb" providerId="AD" clId="Web-{8F499967-AF28-40B2-5DA2-A9FE8A39BE72}" dt="2023-12-06T07:17:54.293" v="595" actId="1076"/>
          <ac:picMkLst>
            <pc:docMk/>
            <pc:sldMk cId="520382160" sldId="307"/>
            <ac:picMk id="8" creationId="{ECD68E03-F71A-7B6E-3E1A-0CC9773782E4}"/>
          </ac:picMkLst>
        </pc:picChg>
        <pc:cxnChg chg="mod">
          <ac:chgData name="Pierce, Aidan Kendall" userId="S::pierc132@purdue.edu::4a984d68-4713-4b85-a7e1-f56df93b78bb" providerId="AD" clId="Web-{8F499967-AF28-40B2-5DA2-A9FE8A39BE72}" dt="2023-12-06T07:17:32.714" v="587" actId="1076"/>
          <ac:cxnSpMkLst>
            <pc:docMk/>
            <pc:sldMk cId="520382160" sldId="307"/>
            <ac:cxnSpMk id="7" creationId="{C148686E-FC90-8D6A-5AEC-C18A69251253}"/>
          </ac:cxnSpMkLst>
        </pc:cxnChg>
        <pc:cxnChg chg="mod">
          <ac:chgData name="Pierce, Aidan Kendall" userId="S::pierc132@purdue.edu::4a984d68-4713-4b85-a7e1-f56df93b78bb" providerId="AD" clId="Web-{8F499967-AF28-40B2-5DA2-A9FE8A39BE72}" dt="2023-12-06T07:18:03.777" v="596" actId="14100"/>
          <ac:cxnSpMkLst>
            <pc:docMk/>
            <pc:sldMk cId="520382160" sldId="307"/>
            <ac:cxnSpMk id="9" creationId="{E4FF1E45-26D2-F2F2-69ED-8B86AB2B6F99}"/>
          </ac:cxnSpMkLst>
        </pc:cxnChg>
        <pc:cxnChg chg="mod">
          <ac:chgData name="Pierce, Aidan Kendall" userId="S::pierc132@purdue.edu::4a984d68-4713-4b85-a7e1-f56df93b78bb" providerId="AD" clId="Web-{8F499967-AF28-40B2-5DA2-A9FE8A39BE72}" dt="2023-12-06T07:18:09.215" v="597" actId="14100"/>
          <ac:cxnSpMkLst>
            <pc:docMk/>
            <pc:sldMk cId="520382160" sldId="307"/>
            <ac:cxnSpMk id="12" creationId="{85A824AB-EC52-F372-D32A-5EC6CE437CF0}"/>
          </ac:cxnSpMkLst>
        </pc:cxnChg>
      </pc:sldChg>
      <pc:sldChg chg="modSp">
        <pc:chgData name="Pierce, Aidan Kendall" userId="S::pierc132@purdue.edu::4a984d68-4713-4b85-a7e1-f56df93b78bb" providerId="AD" clId="Web-{8F499967-AF28-40B2-5DA2-A9FE8A39BE72}" dt="2023-12-06T07:11:31.284" v="339" actId="20577"/>
        <pc:sldMkLst>
          <pc:docMk/>
          <pc:sldMk cId="2233690781" sldId="318"/>
        </pc:sldMkLst>
        <pc:spChg chg="mod">
          <ac:chgData name="Pierce, Aidan Kendall" userId="S::pierc132@purdue.edu::4a984d68-4713-4b85-a7e1-f56df93b78bb" providerId="AD" clId="Web-{8F499967-AF28-40B2-5DA2-A9FE8A39BE72}" dt="2023-12-06T07:11:31.284" v="339" actId="20577"/>
          <ac:spMkLst>
            <pc:docMk/>
            <pc:sldMk cId="2233690781" sldId="318"/>
            <ac:spMk id="3" creationId="{0D9BC672-8247-C24B-2790-7486AF00F435}"/>
          </ac:spMkLst>
        </pc:spChg>
      </pc:sldChg>
      <pc:sldChg chg="modSp">
        <pc:chgData name="Pierce, Aidan Kendall" userId="S::pierc132@purdue.edu::4a984d68-4713-4b85-a7e1-f56df93b78bb" providerId="AD" clId="Web-{8F499967-AF28-40B2-5DA2-A9FE8A39BE72}" dt="2023-12-06T07:08:15.498" v="104" actId="20577"/>
        <pc:sldMkLst>
          <pc:docMk/>
          <pc:sldMk cId="3766529910" sldId="328"/>
        </pc:sldMkLst>
        <pc:spChg chg="mod">
          <ac:chgData name="Pierce, Aidan Kendall" userId="S::pierc132@purdue.edu::4a984d68-4713-4b85-a7e1-f56df93b78bb" providerId="AD" clId="Web-{8F499967-AF28-40B2-5DA2-A9FE8A39BE72}" dt="2023-12-06T07:08:15.498" v="104" actId="20577"/>
          <ac:spMkLst>
            <pc:docMk/>
            <pc:sldMk cId="3766529910" sldId="328"/>
            <ac:spMk id="5" creationId="{04709BF7-32B7-283D-75E4-B363DE90204A}"/>
          </ac:spMkLst>
        </pc:spChg>
      </pc:sldChg>
      <pc:sldChg chg="addSp delSp modSp">
        <pc:chgData name="Pierce, Aidan Kendall" userId="S::pierc132@purdue.edu::4a984d68-4713-4b85-a7e1-f56df93b78bb" providerId="AD" clId="Web-{8F499967-AF28-40B2-5DA2-A9FE8A39BE72}" dt="2023-12-06T07:03:40.038" v="13"/>
        <pc:sldMkLst>
          <pc:docMk/>
          <pc:sldMk cId="3138252823" sldId="334"/>
        </pc:sldMkLst>
        <pc:picChg chg="del mod">
          <ac:chgData name="Pierce, Aidan Kendall" userId="S::pierc132@purdue.edu::4a984d68-4713-4b85-a7e1-f56df93b78bb" providerId="AD" clId="Web-{8F499967-AF28-40B2-5DA2-A9FE8A39BE72}" dt="2023-12-06T07:01:43.191" v="2"/>
          <ac:picMkLst>
            <pc:docMk/>
            <pc:sldMk cId="3138252823" sldId="334"/>
            <ac:picMk id="4" creationId="{BFB2AC29-E761-FD37-C305-AC5088B17440}"/>
          </ac:picMkLst>
        </pc:picChg>
        <pc:picChg chg="add mod">
          <ac:chgData name="Pierce, Aidan Kendall" userId="S::pierc132@purdue.edu::4a984d68-4713-4b85-a7e1-f56df93b78bb" providerId="AD" clId="Web-{8F499967-AF28-40B2-5DA2-A9FE8A39BE72}" dt="2023-12-06T07:03:40.038" v="13"/>
          <ac:picMkLst>
            <pc:docMk/>
            <pc:sldMk cId="3138252823" sldId="334"/>
            <ac:picMk id="6" creationId="{ED06E1E3-255C-8F8D-30F2-83C8F7A877FE}"/>
          </ac:picMkLst>
        </pc:picChg>
      </pc:sldChg>
    </pc:docChg>
  </pc:docChgLst>
  <pc:docChgLst>
    <pc:chgData name="Jakel, David Edward" userId="S::djakel@purdue.edu::f7d1f5ef-2886-489b-bdba-abca1a38c5d3" providerId="AD" clId="Web-{5E2ADBB2-9452-1177-C013-675DE3B4515C}"/>
    <pc:docChg chg="modSld">
      <pc:chgData name="Jakel, David Edward" userId="S::djakel@purdue.edu::f7d1f5ef-2886-489b-bdba-abca1a38c5d3" providerId="AD" clId="Web-{5E2ADBB2-9452-1177-C013-675DE3B4515C}" dt="2023-12-07T07:14:15.893" v="752" actId="1076"/>
      <pc:docMkLst>
        <pc:docMk/>
      </pc:docMkLst>
      <pc:sldChg chg="addSp delSp modSp">
        <pc:chgData name="Jakel, David Edward" userId="S::djakel@purdue.edu::f7d1f5ef-2886-489b-bdba-abca1a38c5d3" providerId="AD" clId="Web-{5E2ADBB2-9452-1177-C013-675DE3B4515C}" dt="2023-12-07T07:12:44.577" v="744" actId="1076"/>
        <pc:sldMkLst>
          <pc:docMk/>
          <pc:sldMk cId="1384558399" sldId="331"/>
        </pc:sldMkLst>
        <pc:spChg chg="add mod">
          <ac:chgData name="Jakel, David Edward" userId="S::djakel@purdue.edu::f7d1f5ef-2886-489b-bdba-abca1a38c5d3" providerId="AD" clId="Web-{5E2ADBB2-9452-1177-C013-675DE3B4515C}" dt="2023-12-07T07:12:44.577" v="744" actId="1076"/>
          <ac:spMkLst>
            <pc:docMk/>
            <pc:sldMk cId="1384558399" sldId="331"/>
            <ac:spMk id="7" creationId="{0F3BFA66-5FC4-693C-1D87-60353B5B033F}"/>
          </ac:spMkLst>
        </pc:spChg>
        <pc:graphicFrameChg chg="add del mod modGraphic">
          <ac:chgData name="Jakel, David Edward" userId="S::djakel@purdue.edu::f7d1f5ef-2886-489b-bdba-abca1a38c5d3" providerId="AD" clId="Web-{5E2ADBB2-9452-1177-C013-675DE3B4515C}" dt="2023-12-07T07:01:52.522" v="85"/>
          <ac:graphicFrameMkLst>
            <pc:docMk/>
            <pc:sldMk cId="1384558399" sldId="331"/>
            <ac:graphicFrameMk id="2" creationId="{93474713-584B-E9DA-DF04-ECE9427317DF}"/>
          </ac:graphicFrameMkLst>
        </pc:graphicFrameChg>
        <pc:graphicFrameChg chg="add mod modGraphic">
          <ac:chgData name="Jakel, David Edward" userId="S::djakel@purdue.edu::f7d1f5ef-2886-489b-bdba-abca1a38c5d3" providerId="AD" clId="Web-{5E2ADBB2-9452-1177-C013-675DE3B4515C}" dt="2023-12-07T07:09:39.883" v="557" actId="1076"/>
          <ac:graphicFrameMkLst>
            <pc:docMk/>
            <pc:sldMk cId="1384558399" sldId="331"/>
            <ac:graphicFrameMk id="4" creationId="{314A53FE-9A80-A88D-656F-7CB914131604}"/>
          </ac:graphicFrameMkLst>
        </pc:graphicFrameChg>
        <pc:graphicFrameChg chg="add mod modGraphic">
          <ac:chgData name="Jakel, David Edward" userId="S::djakel@purdue.edu::f7d1f5ef-2886-489b-bdba-abca1a38c5d3" providerId="AD" clId="Web-{5E2ADBB2-9452-1177-C013-675DE3B4515C}" dt="2023-12-07T07:09:39.930" v="558" actId="1076"/>
          <ac:graphicFrameMkLst>
            <pc:docMk/>
            <pc:sldMk cId="1384558399" sldId="331"/>
            <ac:graphicFrameMk id="5" creationId="{17AE9743-369F-B2CF-1664-DC66BA3214CA}"/>
          </ac:graphicFrameMkLst>
        </pc:graphicFrameChg>
        <pc:graphicFrameChg chg="del mod modGraphic">
          <ac:chgData name="Jakel, David Edward" userId="S::djakel@purdue.edu::f7d1f5ef-2886-489b-bdba-abca1a38c5d3" providerId="AD" clId="Web-{5E2ADBB2-9452-1177-C013-675DE3B4515C}" dt="2023-12-07T07:07:09.706" v="507"/>
          <ac:graphicFrameMkLst>
            <pc:docMk/>
            <pc:sldMk cId="1384558399" sldId="331"/>
            <ac:graphicFrameMk id="10" creationId="{AA2C6960-37F8-4ACC-D69A-0327FD0D8ECC}"/>
          </ac:graphicFrameMkLst>
        </pc:graphicFrameChg>
      </pc:sldChg>
      <pc:sldChg chg="modSp">
        <pc:chgData name="Jakel, David Edward" userId="S::djakel@purdue.edu::f7d1f5ef-2886-489b-bdba-abca1a38c5d3" providerId="AD" clId="Web-{5E2ADBB2-9452-1177-C013-675DE3B4515C}" dt="2023-12-07T07:14:15.893" v="752" actId="1076"/>
        <pc:sldMkLst>
          <pc:docMk/>
          <pc:sldMk cId="775916204" sldId="337"/>
        </pc:sldMkLst>
        <pc:spChg chg="mod">
          <ac:chgData name="Jakel, David Edward" userId="S::djakel@purdue.edu::f7d1f5ef-2886-489b-bdba-abca1a38c5d3" providerId="AD" clId="Web-{5E2ADBB2-9452-1177-C013-675DE3B4515C}" dt="2023-12-07T07:14:11.456" v="750" actId="1076"/>
          <ac:spMkLst>
            <pc:docMk/>
            <pc:sldMk cId="775916204" sldId="337"/>
            <ac:spMk id="2" creationId="{2D721C8F-E287-5156-9E88-E4C64673321B}"/>
          </ac:spMkLst>
        </pc:spChg>
        <pc:picChg chg="mod">
          <ac:chgData name="Jakel, David Edward" userId="S::djakel@purdue.edu::f7d1f5ef-2886-489b-bdba-abca1a38c5d3" providerId="AD" clId="Web-{5E2ADBB2-9452-1177-C013-675DE3B4515C}" dt="2023-12-07T07:14:15.893" v="752" actId="1076"/>
          <ac:picMkLst>
            <pc:docMk/>
            <pc:sldMk cId="775916204" sldId="337"/>
            <ac:picMk id="4" creationId="{D840958E-E730-0308-70BC-4806D25E1C91}"/>
          </ac:picMkLst>
        </pc:picChg>
      </pc:sldChg>
    </pc:docChg>
  </pc:docChgLst>
  <pc:docChgLst>
    <pc:chgData name="Jakel, David Edward" userId="S::djakel@purdue.edu::f7d1f5ef-2886-489b-bdba-abca1a38c5d3" providerId="AD" clId="Web-{EB5883FE-FB75-F81E-EA46-2B5B2F3A9881}"/>
    <pc:docChg chg="modSld">
      <pc:chgData name="Jakel, David Edward" userId="S::djakel@purdue.edu::f7d1f5ef-2886-489b-bdba-abca1a38c5d3" providerId="AD" clId="Web-{EB5883FE-FB75-F81E-EA46-2B5B2F3A9881}" dt="2023-12-06T05:29:12.360" v="1012"/>
      <pc:docMkLst>
        <pc:docMk/>
      </pc:docMkLst>
      <pc:sldChg chg="modSp mod modShow">
        <pc:chgData name="Jakel, David Edward" userId="S::djakel@purdue.edu::f7d1f5ef-2886-489b-bdba-abca1a38c5d3" providerId="AD" clId="Web-{EB5883FE-FB75-F81E-EA46-2B5B2F3A9881}" dt="2023-12-06T05:23:30.567" v="651"/>
        <pc:sldMkLst>
          <pc:docMk/>
          <pc:sldMk cId="0" sldId="276"/>
        </pc:sldMkLst>
        <pc:spChg chg="mod">
          <ac:chgData name="Jakel, David Edward" userId="S::djakel@purdue.edu::f7d1f5ef-2886-489b-bdba-abca1a38c5d3" providerId="AD" clId="Web-{EB5883FE-FB75-F81E-EA46-2B5B2F3A9881}" dt="2023-12-06T05:23:22.332" v="650" actId="20577"/>
          <ac:spMkLst>
            <pc:docMk/>
            <pc:sldMk cId="0" sldId="276"/>
            <ac:spMk id="192" creationId="{00000000-0000-0000-0000-000000000000}"/>
          </ac:spMkLst>
        </pc:spChg>
      </pc:sldChg>
      <pc:sldChg chg="modSp mod modShow">
        <pc:chgData name="Jakel, David Edward" userId="S::djakel@purdue.edu::f7d1f5ef-2886-489b-bdba-abca1a38c5d3" providerId="AD" clId="Web-{EB5883FE-FB75-F81E-EA46-2B5B2F3A9881}" dt="2023-12-06T05:29:12.360" v="1012"/>
        <pc:sldMkLst>
          <pc:docMk/>
          <pc:sldMk cId="0" sldId="278"/>
        </pc:sldMkLst>
        <pc:spChg chg="mod">
          <ac:chgData name="Jakel, David Edward" userId="S::djakel@purdue.edu::f7d1f5ef-2886-489b-bdba-abca1a38c5d3" providerId="AD" clId="Web-{EB5883FE-FB75-F81E-EA46-2B5B2F3A9881}" dt="2023-12-06T05:29:10.126" v="1011" actId="20577"/>
          <ac:spMkLst>
            <pc:docMk/>
            <pc:sldMk cId="0" sldId="278"/>
            <ac:spMk id="205" creationId="{00000000-0000-0000-0000-000000000000}"/>
          </ac:spMkLst>
        </pc:spChg>
      </pc:sldChg>
      <pc:sldChg chg="modSp mod modShow">
        <pc:chgData name="Jakel, David Edward" userId="S::djakel@purdue.edu::f7d1f5ef-2886-489b-bdba-abca1a38c5d3" providerId="AD" clId="Web-{EB5883FE-FB75-F81E-EA46-2B5B2F3A9881}" dt="2023-12-06T05:27:07.684" v="872"/>
        <pc:sldMkLst>
          <pc:docMk/>
          <pc:sldMk cId="2233690781" sldId="318"/>
        </pc:sldMkLst>
        <pc:spChg chg="mod">
          <ac:chgData name="Jakel, David Edward" userId="S::djakel@purdue.edu::f7d1f5ef-2886-489b-bdba-abca1a38c5d3" providerId="AD" clId="Web-{EB5883FE-FB75-F81E-EA46-2B5B2F3A9881}" dt="2023-12-06T05:26:57.309" v="871" actId="20577"/>
          <ac:spMkLst>
            <pc:docMk/>
            <pc:sldMk cId="2233690781" sldId="318"/>
            <ac:spMk id="3" creationId="{0D9BC672-8247-C24B-2790-7486AF00F435}"/>
          </ac:spMkLst>
        </pc:spChg>
      </pc:sldChg>
      <pc:sldChg chg="addSp delSp modSp mod modShow">
        <pc:chgData name="Jakel, David Edward" userId="S::djakel@purdue.edu::f7d1f5ef-2886-489b-bdba-abca1a38c5d3" providerId="AD" clId="Web-{EB5883FE-FB75-F81E-EA46-2B5B2F3A9881}" dt="2023-12-06T05:22:16.814" v="648"/>
        <pc:sldMkLst>
          <pc:docMk/>
          <pc:sldMk cId="3766529910" sldId="328"/>
        </pc:sldMkLst>
        <pc:spChg chg="add mod">
          <ac:chgData name="Jakel, David Edward" userId="S::djakel@purdue.edu::f7d1f5ef-2886-489b-bdba-abca1a38c5d3" providerId="AD" clId="Web-{EB5883FE-FB75-F81E-EA46-2B5B2F3A9881}" dt="2023-12-06T05:19:20.808" v="603" actId="20577"/>
          <ac:spMkLst>
            <pc:docMk/>
            <pc:sldMk cId="3766529910" sldId="328"/>
            <ac:spMk id="5" creationId="{04709BF7-32B7-283D-75E4-B363DE90204A}"/>
          </ac:spMkLst>
        </pc:spChg>
        <pc:spChg chg="del">
          <ac:chgData name="Jakel, David Edward" userId="S::djakel@purdue.edu::f7d1f5ef-2886-489b-bdba-abca1a38c5d3" providerId="AD" clId="Web-{EB5883FE-FB75-F81E-EA46-2B5B2F3A9881}" dt="2023-12-06T05:14:49.892" v="20"/>
          <ac:spMkLst>
            <pc:docMk/>
            <pc:sldMk cId="3766529910" sldId="328"/>
            <ac:spMk id="7" creationId="{F078638D-6280-BD6A-065E-3DED8A792A92}"/>
          </ac:spMkLst>
        </pc:spChg>
        <pc:spChg chg="mod">
          <ac:chgData name="Jakel, David Edward" userId="S::djakel@purdue.edu::f7d1f5ef-2886-489b-bdba-abca1a38c5d3" providerId="AD" clId="Web-{EB5883FE-FB75-F81E-EA46-2B5B2F3A9881}" dt="2023-12-06T05:14:55.329" v="21" actId="1076"/>
          <ac:spMkLst>
            <pc:docMk/>
            <pc:sldMk cId="3766529910" sldId="328"/>
            <ac:spMk id="9" creationId="{F279F6E8-DFCE-78DD-3558-2F84EA312165}"/>
          </ac:spMkLst>
        </pc:spChg>
        <pc:picChg chg="add del mod modCrop">
          <ac:chgData name="Jakel, David Edward" userId="S::djakel@purdue.edu::f7d1f5ef-2886-489b-bdba-abca1a38c5d3" providerId="AD" clId="Web-{EB5883FE-FB75-F81E-EA46-2B5B2F3A9881}" dt="2023-12-06T05:15:30.549" v="27"/>
          <ac:picMkLst>
            <pc:docMk/>
            <pc:sldMk cId="3766529910" sldId="328"/>
            <ac:picMk id="2" creationId="{A9E40650-55A9-216D-3AF9-30D7F24A9FE6}"/>
          </ac:picMkLst>
        </pc:picChg>
        <pc:picChg chg="add del mod">
          <ac:chgData name="Jakel, David Edward" userId="S::djakel@purdue.edu::f7d1f5ef-2886-489b-bdba-abca1a38c5d3" providerId="AD" clId="Web-{EB5883FE-FB75-F81E-EA46-2B5B2F3A9881}" dt="2023-12-06T05:20:09.481" v="619"/>
          <ac:picMkLst>
            <pc:docMk/>
            <pc:sldMk cId="3766529910" sldId="328"/>
            <ac:picMk id="6" creationId="{4F8F1BC1-9B90-6B24-DBD3-9536E35F94FF}"/>
          </ac:picMkLst>
        </pc:picChg>
        <pc:picChg chg="add del mod">
          <ac:chgData name="Jakel, David Edward" userId="S::djakel@purdue.edu::f7d1f5ef-2886-489b-bdba-abca1a38c5d3" providerId="AD" clId="Web-{EB5883FE-FB75-F81E-EA46-2B5B2F3A9881}" dt="2023-12-06T05:20:09.481" v="618"/>
          <ac:picMkLst>
            <pc:docMk/>
            <pc:sldMk cId="3766529910" sldId="328"/>
            <ac:picMk id="8" creationId="{2193BF67-71EE-742B-DC14-3B244AD25736}"/>
          </ac:picMkLst>
        </pc:picChg>
        <pc:picChg chg="add mod ord">
          <ac:chgData name="Jakel, David Edward" userId="S::djakel@purdue.edu::f7d1f5ef-2886-489b-bdba-abca1a38c5d3" providerId="AD" clId="Web-{EB5883FE-FB75-F81E-EA46-2B5B2F3A9881}" dt="2023-12-06T05:21:30.390" v="640" actId="1076"/>
          <ac:picMkLst>
            <pc:docMk/>
            <pc:sldMk cId="3766529910" sldId="328"/>
            <ac:picMk id="10" creationId="{61AEC490-24F0-7224-8B31-4DB0F1D60DD4}"/>
          </ac:picMkLst>
        </pc:picChg>
        <pc:picChg chg="add mod ord modCrop">
          <ac:chgData name="Jakel, David Edward" userId="S::djakel@purdue.edu::f7d1f5ef-2886-489b-bdba-abca1a38c5d3" providerId="AD" clId="Web-{EB5883FE-FB75-F81E-EA46-2B5B2F3A9881}" dt="2023-12-06T05:22:13.611" v="647" actId="1076"/>
          <ac:picMkLst>
            <pc:docMk/>
            <pc:sldMk cId="3766529910" sldId="328"/>
            <ac:picMk id="11" creationId="{D5C0C2D8-1FD2-7BE2-5F07-9DA20A7825D5}"/>
          </ac:picMkLst>
        </pc:picChg>
      </pc:sldChg>
      <pc:sldChg chg="modSp">
        <pc:chgData name="Jakel, David Edward" userId="S::djakel@purdue.edu::f7d1f5ef-2886-489b-bdba-abca1a38c5d3" providerId="AD" clId="Web-{EB5883FE-FB75-F81E-EA46-2B5B2F3A9881}" dt="2023-12-06T05:02:23.036" v="15"/>
        <pc:sldMkLst>
          <pc:docMk/>
          <pc:sldMk cId="1384558399" sldId="331"/>
        </pc:sldMkLst>
        <pc:graphicFrameChg chg="mod modGraphic">
          <ac:chgData name="Jakel, David Edward" userId="S::djakel@purdue.edu::f7d1f5ef-2886-489b-bdba-abca1a38c5d3" providerId="AD" clId="Web-{EB5883FE-FB75-F81E-EA46-2B5B2F3A9881}" dt="2023-12-06T05:02:23.036" v="15"/>
          <ac:graphicFrameMkLst>
            <pc:docMk/>
            <pc:sldMk cId="1384558399" sldId="331"/>
            <ac:graphicFrameMk id="10" creationId="{AA2C6960-37F8-4ACC-D69A-0327FD0D8ECC}"/>
          </ac:graphicFrameMkLst>
        </pc:graphicFrameChg>
      </pc:sldChg>
    </pc:docChg>
  </pc:docChgLst>
  <pc:docChgLst>
    <pc:chgData name="Emerson, Jackson Dean" userId="S::jdemerso@purdue.edu::c9d1999f-22b4-4754-9f69-24a0a22d8b61" providerId="AD" clId="Web-{FFA999FA-B0F8-B5C2-5113-805EB3CA65F7}"/>
    <pc:docChg chg="delSld modSld">
      <pc:chgData name="Emerson, Jackson Dean" userId="S::jdemerso@purdue.edu::c9d1999f-22b4-4754-9f69-24a0a22d8b61" providerId="AD" clId="Web-{FFA999FA-B0F8-B5C2-5113-805EB3CA65F7}" dt="2023-12-07T15:27:05.171" v="50" actId="20577"/>
      <pc:docMkLst>
        <pc:docMk/>
      </pc:docMkLst>
      <pc:sldChg chg="modSp">
        <pc:chgData name="Emerson, Jackson Dean" userId="S::jdemerso@purdue.edu::c9d1999f-22b4-4754-9f69-24a0a22d8b61" providerId="AD" clId="Web-{FFA999FA-B0F8-B5C2-5113-805EB3CA65F7}" dt="2023-12-07T15:27:05.171" v="50" actId="20577"/>
        <pc:sldMkLst>
          <pc:docMk/>
          <pc:sldMk cId="0" sldId="257"/>
        </pc:sldMkLst>
        <pc:spChg chg="mod">
          <ac:chgData name="Emerson, Jackson Dean" userId="S::jdemerso@purdue.edu::c9d1999f-22b4-4754-9f69-24a0a22d8b61" providerId="AD" clId="Web-{FFA999FA-B0F8-B5C2-5113-805EB3CA65F7}" dt="2023-12-07T15:26:54.655" v="41" actId="20577"/>
          <ac:spMkLst>
            <pc:docMk/>
            <pc:sldMk cId="0" sldId="257"/>
            <ac:spMk id="2" creationId="{862E7AA2-A2F7-6645-FD62-6558DDC567BE}"/>
          </ac:spMkLst>
        </pc:spChg>
        <pc:spChg chg="mod">
          <ac:chgData name="Emerson, Jackson Dean" userId="S::jdemerso@purdue.edu::c9d1999f-22b4-4754-9f69-24a0a22d8b61" providerId="AD" clId="Web-{FFA999FA-B0F8-B5C2-5113-805EB3CA65F7}" dt="2023-12-07T15:27:05.171" v="50" actId="20577"/>
          <ac:spMkLst>
            <pc:docMk/>
            <pc:sldMk cId="0" sldId="257"/>
            <ac:spMk id="4" creationId="{B5B0BC28-335E-0ECE-F8FF-86F2C6E0DC08}"/>
          </ac:spMkLst>
        </pc:spChg>
      </pc:sldChg>
      <pc:sldChg chg="addSp modSp">
        <pc:chgData name="Emerson, Jackson Dean" userId="S::jdemerso@purdue.edu::c9d1999f-22b4-4754-9f69-24a0a22d8b61" providerId="AD" clId="Web-{FFA999FA-B0F8-B5C2-5113-805EB3CA65F7}" dt="2023-12-07T15:26:20.732" v="34" actId="1076"/>
        <pc:sldMkLst>
          <pc:docMk/>
          <pc:sldMk cId="0" sldId="261"/>
        </pc:sldMkLst>
        <pc:spChg chg="add mod">
          <ac:chgData name="Emerson, Jackson Dean" userId="S::jdemerso@purdue.edu::c9d1999f-22b4-4754-9f69-24a0a22d8b61" providerId="AD" clId="Web-{FFA999FA-B0F8-B5C2-5113-805EB3CA65F7}" dt="2023-12-07T15:25:36.310" v="31" actId="14100"/>
          <ac:spMkLst>
            <pc:docMk/>
            <pc:sldMk cId="0" sldId="261"/>
            <ac:spMk id="4" creationId="{C07A3FAD-2625-991D-59FB-CC25B5DA708A}"/>
          </ac:spMkLst>
        </pc:spChg>
        <pc:spChg chg="mod">
          <ac:chgData name="Emerson, Jackson Dean" userId="S::jdemerso@purdue.edu::c9d1999f-22b4-4754-9f69-24a0a22d8b61" providerId="AD" clId="Web-{FFA999FA-B0F8-B5C2-5113-805EB3CA65F7}" dt="2023-12-07T15:25:14.683" v="26" actId="1076"/>
          <ac:spMkLst>
            <pc:docMk/>
            <pc:sldMk cId="0" sldId="261"/>
            <ac:spMk id="9" creationId="{E2FA7436-AB3F-7FE7-7621-C9F4E7BF61DA}"/>
          </ac:spMkLst>
        </pc:spChg>
        <pc:picChg chg="add mod">
          <ac:chgData name="Emerson, Jackson Dean" userId="S::jdemerso@purdue.edu::c9d1999f-22b4-4754-9f69-24a0a22d8b61" providerId="AD" clId="Web-{FFA999FA-B0F8-B5C2-5113-805EB3CA65F7}" dt="2023-12-07T15:26:20.732" v="34" actId="1076"/>
          <ac:picMkLst>
            <pc:docMk/>
            <pc:sldMk cId="0" sldId="261"/>
            <ac:picMk id="2" creationId="{46C10032-CFD3-8404-0186-BC8900313A95}"/>
          </ac:picMkLst>
        </pc:picChg>
        <pc:picChg chg="mod">
          <ac:chgData name="Emerson, Jackson Dean" userId="S::jdemerso@purdue.edu::c9d1999f-22b4-4754-9f69-24a0a22d8b61" providerId="AD" clId="Web-{FFA999FA-B0F8-B5C2-5113-805EB3CA65F7}" dt="2023-12-07T15:25:27.527" v="29" actId="1076"/>
          <ac:picMkLst>
            <pc:docMk/>
            <pc:sldMk cId="0" sldId="261"/>
            <ac:picMk id="7" creationId="{C112B283-9533-C189-4A97-39B0387914E1}"/>
          </ac:picMkLst>
        </pc:picChg>
      </pc:sldChg>
      <pc:sldChg chg="addSp delSp modSp del">
        <pc:chgData name="Emerson, Jackson Dean" userId="S::jdemerso@purdue.edu::c9d1999f-22b4-4754-9f69-24a0a22d8b61" providerId="AD" clId="Web-{FFA999FA-B0F8-B5C2-5113-805EB3CA65F7}" dt="2023-12-07T15:26:01.481" v="32"/>
        <pc:sldMkLst>
          <pc:docMk/>
          <pc:sldMk cId="2841453402" sldId="288"/>
        </pc:sldMkLst>
        <pc:spChg chg="add mod">
          <ac:chgData name="Emerson, Jackson Dean" userId="S::jdemerso@purdue.edu::c9d1999f-22b4-4754-9f69-24a0a22d8b61" providerId="AD" clId="Web-{FFA999FA-B0F8-B5C2-5113-805EB3CA65F7}" dt="2023-12-07T15:24:43.807" v="20"/>
          <ac:spMkLst>
            <pc:docMk/>
            <pc:sldMk cId="2841453402" sldId="288"/>
            <ac:spMk id="7" creationId="{B1B28432-94C6-9B56-F034-F4FEAC580C97}"/>
          </ac:spMkLst>
        </pc:spChg>
        <pc:spChg chg="del">
          <ac:chgData name="Emerson, Jackson Dean" userId="S::jdemerso@purdue.edu::c9d1999f-22b4-4754-9f69-24a0a22d8b61" providerId="AD" clId="Web-{FFA999FA-B0F8-B5C2-5113-805EB3CA65F7}" dt="2023-12-07T15:24:43.807" v="20"/>
          <ac:spMkLst>
            <pc:docMk/>
            <pc:sldMk cId="2841453402" sldId="288"/>
            <ac:spMk id="9" creationId="{9BD9DF86-54D8-7B29-23C3-FCD2625ADE3C}"/>
          </ac:spMkLst>
        </pc:spChg>
        <pc:picChg chg="del">
          <ac:chgData name="Emerson, Jackson Dean" userId="S::jdemerso@purdue.edu::c9d1999f-22b4-4754-9f69-24a0a22d8b61" providerId="AD" clId="Web-{FFA999FA-B0F8-B5C2-5113-805EB3CA65F7}" dt="2023-12-07T15:23:54.336" v="5"/>
          <ac:picMkLst>
            <pc:docMk/>
            <pc:sldMk cId="2841453402" sldId="288"/>
            <ac:picMk id="5" creationId="{1FB4331F-B445-3B04-AC7D-FC4339062F6E}"/>
          </ac:picMkLst>
        </pc:picChg>
      </pc:sldChg>
      <pc:sldChg chg="modSp">
        <pc:chgData name="Emerson, Jackson Dean" userId="S::jdemerso@purdue.edu::c9d1999f-22b4-4754-9f69-24a0a22d8b61" providerId="AD" clId="Web-{FFA999FA-B0F8-B5C2-5113-805EB3CA65F7}" dt="2023-12-07T15:22:53.881" v="2" actId="1076"/>
        <pc:sldMkLst>
          <pc:docMk/>
          <pc:sldMk cId="136803221" sldId="333"/>
        </pc:sldMkLst>
        <pc:spChg chg="mod">
          <ac:chgData name="Emerson, Jackson Dean" userId="S::jdemerso@purdue.edu::c9d1999f-22b4-4754-9f69-24a0a22d8b61" providerId="AD" clId="Web-{FFA999FA-B0F8-B5C2-5113-805EB3CA65F7}" dt="2023-12-07T15:22:53.881" v="2" actId="1076"/>
          <ac:spMkLst>
            <pc:docMk/>
            <pc:sldMk cId="136803221" sldId="333"/>
            <ac:spMk id="40" creationId="{364839E9-7AF8-482E-57A7-B0DDEE86B9E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80eb796f33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280eb796f33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0eb796f33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0eb796f33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80eb796f33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80eb796f33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80eb796f33_0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80eb796f33_0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80eb796f33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80eb796f33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80eb796f33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80eb796f33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75178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80eb796f33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80eb796f33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80eb796f33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80eb796f33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80eb796f33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80eb796f33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9566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80eb796f33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80eb796f33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6849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80eb796f33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80eb796f33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560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80eb796f33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80eb796f33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0250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80eb796f33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80eb796f33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80eb796f33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80eb796f33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6066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80eb796f33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80eb796f33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3320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80eb796f33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80eb796f33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55274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80eb796f33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80eb796f33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72024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80eb796f33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80eb796f33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1100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80eb796f33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80eb796f33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36392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80eb796f33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80eb796f33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0754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80eb796f33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280eb796f33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80eb796f33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280eb796f33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80eb796f33_0_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80eb796f33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5" name="Google Shape;15;p2"/>
          <p:cNvSpPr txBox="1">
            <a:spLocks noGrp="1"/>
          </p:cNvSpPr>
          <p:nvPr>
            <p:ph type="subTitle" idx="1"/>
          </p:nvPr>
        </p:nvSpPr>
        <p:spPr>
          <a:xfrm>
            <a:off x="671250" y="3174876"/>
            <a:ext cx="7801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6" name="Google Shape;16;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 name="Google Shape;28;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Google Shape;31;p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 name="Google Shape;35;p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 name="Google Shape;4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2" name="Google Shape;42;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3" name="Google Shape;43;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44" name="Google Shape;4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5" name="Google Shape;45;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a:endParaRPr/>
          </a:p>
        </p:txBody>
      </p:sp>
      <p:sp>
        <p:nvSpPr>
          <p:cNvPr id="48" name="Google Shape;48;p1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11"/>
          <p:cNvSpPr txBox="1">
            <a:spLocks noGrp="1"/>
          </p:cNvSpPr>
          <p:nvPr>
            <p:ph type="title" hasCustomPrompt="1"/>
          </p:nvPr>
        </p:nvSpPr>
        <p:spPr>
          <a:xfrm>
            <a:off x="311700" y="1255275"/>
            <a:ext cx="8520600" cy="18906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at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8" name="Google Shape;8;p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5" r:id="rId7"/>
    <p:sldLayoutId id="2147483656" r:id="rId8"/>
    <p:sldLayoutId id="2147483657" r:id="rId9"/>
    <p:sldLayoutId id="214748365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39.png"/><Relationship Id="rId7" Type="http://schemas.openxmlformats.org/officeDocument/2006/relationships/image" Target="../media/image14.jpeg"/><Relationship Id="rId2" Type="http://schemas.openxmlformats.org/officeDocument/2006/relationships/image" Target="../media/image38.jpeg"/><Relationship Id="rId1" Type="http://schemas.openxmlformats.org/officeDocument/2006/relationships/slideLayout" Target="../slideLayouts/slideLayout3.xml"/><Relationship Id="rId6" Type="http://schemas.openxmlformats.org/officeDocument/2006/relationships/image" Target="../media/image1.png"/><Relationship Id="rId5" Type="http://schemas.openxmlformats.org/officeDocument/2006/relationships/image" Target="../media/image41.jpe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noRot="1" noMove="1" noResize="1" noEditPoints="1" noAdjustHandles="1" noChangeArrowheads="1" noChangeShapeType="1"/>
          </p:cNvSpPr>
          <p:nvPr>
            <p:ph type="ctrTitle"/>
          </p:nvPr>
        </p:nvSpPr>
        <p:spPr>
          <a:xfrm>
            <a:off x="671258" y="990800"/>
            <a:ext cx="7801500" cy="1730100"/>
          </a:xfrm>
          <a:prstGeom prst="rect">
            <a:avLst/>
          </a:prstGeom>
        </p:spPr>
        <p:txBody>
          <a:bodyPr spcFirstLastPara="1" wrap="square" lIns="91425" tIns="91425" rIns="91425" bIns="91425" anchor="b" anchorCtr="0">
            <a:normAutofit/>
          </a:bodyPr>
          <a:lstStyle/>
          <a:p>
            <a:r>
              <a:rPr lang="en-US"/>
              <a:t>SpineAlign </a:t>
            </a:r>
            <a:br>
              <a:rPr lang="en-US"/>
            </a:br>
            <a:r>
              <a:rPr lang="en-US"/>
              <a:t>Posture Correction Device</a:t>
            </a:r>
          </a:p>
        </p:txBody>
      </p:sp>
      <p:sp>
        <p:nvSpPr>
          <p:cNvPr id="60" name="Google Shape;60;p13"/>
          <p:cNvSpPr txBox="1">
            <a:spLocks noGrp="1" noRot="1" noMove="1" noResize="1" noEditPoints="1" noAdjustHandles="1" noChangeArrowheads="1" noChangeShapeType="1"/>
          </p:cNvSpPr>
          <p:nvPr>
            <p:ph type="subTitle" idx="1"/>
          </p:nvPr>
        </p:nvSpPr>
        <p:spPr>
          <a:xfrm>
            <a:off x="671250" y="3174876"/>
            <a:ext cx="7801500" cy="792600"/>
          </a:xfrm>
          <a:prstGeom prst="rect">
            <a:avLst/>
          </a:prstGeom>
        </p:spPr>
        <p:txBody>
          <a:bodyPr spcFirstLastPara="1" wrap="square" lIns="91425" tIns="91425" rIns="91425" bIns="91425" anchor="t" anchorCtr="0">
            <a:normAutofit/>
          </a:bodyPr>
          <a:lstStyle/>
          <a:p>
            <a:pPr marL="0" indent="0"/>
            <a:r>
              <a:rPr lang="en-US"/>
              <a:t>9 String</a:t>
            </a:r>
            <a:endParaRPr/>
          </a:p>
        </p:txBody>
      </p:sp>
      <p:pic>
        <p:nvPicPr>
          <p:cNvPr id="2" name="Picture 1" descr="A logo with a black and red outline&#10;&#10;Description automatically generated">
            <a:extLst>
              <a:ext uri="{FF2B5EF4-FFF2-40B4-BE49-F238E27FC236}">
                <a16:creationId xmlns:a16="http://schemas.microsoft.com/office/drawing/2014/main" id="{43745B45-5FEF-4293-4457-FCB8E87247F3}"/>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1CC2B-F426-1E54-5068-D29903045EF1}"/>
              </a:ext>
            </a:extLst>
          </p:cNvPr>
          <p:cNvSpPr>
            <a:spLocks noGrp="1"/>
          </p:cNvSpPr>
          <p:nvPr>
            <p:ph type="title"/>
          </p:nvPr>
        </p:nvSpPr>
        <p:spPr/>
        <p:txBody>
          <a:bodyPr>
            <a:normAutofit fontScale="90000"/>
          </a:bodyPr>
          <a:lstStyle/>
          <a:p>
            <a:r>
              <a:rPr lang="en-US"/>
              <a:t>Team Members</a:t>
            </a:r>
          </a:p>
        </p:txBody>
      </p:sp>
      <p:sp>
        <p:nvSpPr>
          <p:cNvPr id="3" name="Text Placeholder 2">
            <a:extLst>
              <a:ext uri="{FF2B5EF4-FFF2-40B4-BE49-F238E27FC236}">
                <a16:creationId xmlns:a16="http://schemas.microsoft.com/office/drawing/2014/main" id="{A23801A4-F9B9-AB3E-B659-CDDBFEE12D25}"/>
              </a:ext>
            </a:extLst>
          </p:cNvPr>
          <p:cNvSpPr>
            <a:spLocks noGrp="1"/>
          </p:cNvSpPr>
          <p:nvPr>
            <p:ph type="body" idx="1"/>
          </p:nvPr>
        </p:nvSpPr>
        <p:spPr>
          <a:xfrm>
            <a:off x="535139" y="3869387"/>
            <a:ext cx="2166489" cy="512774"/>
          </a:xfrm>
        </p:spPr>
        <p:txBody>
          <a:bodyPr>
            <a:noAutofit/>
          </a:bodyPr>
          <a:lstStyle/>
          <a:p>
            <a:pPr marL="139700" indent="0" algn="ctr">
              <a:buNone/>
            </a:pPr>
            <a:r>
              <a:rPr lang="en-US" sz="2000"/>
              <a:t>Jackson Emerson</a:t>
            </a:r>
          </a:p>
        </p:txBody>
      </p:sp>
      <p:sp>
        <p:nvSpPr>
          <p:cNvPr id="5" name="Slide Number Placeholder 4">
            <a:extLst>
              <a:ext uri="{FF2B5EF4-FFF2-40B4-BE49-F238E27FC236}">
                <a16:creationId xmlns:a16="http://schemas.microsoft.com/office/drawing/2014/main" id="{634E0C02-58BD-42A7-D865-0FE05485878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
        <p:nvSpPr>
          <p:cNvPr id="6" name="Text Placeholder 2">
            <a:extLst>
              <a:ext uri="{FF2B5EF4-FFF2-40B4-BE49-F238E27FC236}">
                <a16:creationId xmlns:a16="http://schemas.microsoft.com/office/drawing/2014/main" id="{8BC2BDFF-DC3D-F4DC-788A-82B230C9C670}"/>
              </a:ext>
            </a:extLst>
          </p:cNvPr>
          <p:cNvSpPr txBox="1">
            <a:spLocks/>
          </p:cNvSpPr>
          <p:nvPr/>
        </p:nvSpPr>
        <p:spPr>
          <a:xfrm>
            <a:off x="3529319" y="3869387"/>
            <a:ext cx="1551798" cy="51277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1pPr>
            <a:lvl2pPr marL="914400" marR="0" lvl="1" indent="-304800" algn="l" rtl="0">
              <a:lnSpc>
                <a:spcPct val="115000"/>
              </a:lnSpc>
              <a:spcBef>
                <a:spcPts val="0"/>
              </a:spcBef>
              <a:spcAft>
                <a:spcPts val="0"/>
              </a:spcAft>
              <a:buClr>
                <a:schemeClr val="accent3"/>
              </a:buClr>
              <a:buSzPts val="1200"/>
              <a:buFont typeface="Average"/>
              <a:buChar char="○"/>
              <a:defRPr sz="1200" b="0" i="0" u="none" strike="noStrike" cap="none">
                <a:solidFill>
                  <a:schemeClr val="accent3"/>
                </a:solidFill>
                <a:latin typeface="Average"/>
                <a:ea typeface="Average"/>
                <a:cs typeface="Average"/>
                <a:sym typeface="Average"/>
              </a:defRPr>
            </a:lvl2pPr>
            <a:lvl3pPr marL="1371600" marR="0" lvl="2" indent="-304800" algn="l" rtl="0">
              <a:lnSpc>
                <a:spcPct val="115000"/>
              </a:lnSpc>
              <a:spcBef>
                <a:spcPts val="0"/>
              </a:spcBef>
              <a:spcAft>
                <a:spcPts val="0"/>
              </a:spcAft>
              <a:buClr>
                <a:schemeClr val="accent3"/>
              </a:buClr>
              <a:buSzPts val="1200"/>
              <a:buFont typeface="Average"/>
              <a:buChar char="■"/>
              <a:defRPr sz="1200" b="0" i="0" u="none" strike="noStrike" cap="none">
                <a:solidFill>
                  <a:schemeClr val="accent3"/>
                </a:solidFill>
                <a:latin typeface="Average"/>
                <a:ea typeface="Average"/>
                <a:cs typeface="Average"/>
                <a:sym typeface="Average"/>
              </a:defRPr>
            </a:lvl3pPr>
            <a:lvl4pPr marL="1828800" marR="0" lvl="3" indent="-304800" algn="l" rtl="0">
              <a:lnSpc>
                <a:spcPct val="115000"/>
              </a:lnSpc>
              <a:spcBef>
                <a:spcPts val="0"/>
              </a:spcBef>
              <a:spcAft>
                <a:spcPts val="0"/>
              </a:spcAft>
              <a:buClr>
                <a:schemeClr val="accent3"/>
              </a:buClr>
              <a:buSzPts val="1200"/>
              <a:buFont typeface="Average"/>
              <a:buChar char="●"/>
              <a:defRPr sz="1200" b="0" i="0" u="none" strike="noStrike" cap="none">
                <a:solidFill>
                  <a:schemeClr val="accent3"/>
                </a:solidFill>
                <a:latin typeface="Average"/>
                <a:ea typeface="Average"/>
                <a:cs typeface="Average"/>
                <a:sym typeface="Average"/>
              </a:defRPr>
            </a:lvl4pPr>
            <a:lvl5pPr marL="2286000" marR="0" lvl="4" indent="-304800" algn="l" rtl="0">
              <a:lnSpc>
                <a:spcPct val="115000"/>
              </a:lnSpc>
              <a:spcBef>
                <a:spcPts val="0"/>
              </a:spcBef>
              <a:spcAft>
                <a:spcPts val="0"/>
              </a:spcAft>
              <a:buClr>
                <a:schemeClr val="accent3"/>
              </a:buClr>
              <a:buSzPts val="1200"/>
              <a:buFont typeface="Average"/>
              <a:buChar char="○"/>
              <a:defRPr sz="1200" b="0" i="0" u="none" strike="noStrike" cap="none">
                <a:solidFill>
                  <a:schemeClr val="accent3"/>
                </a:solidFill>
                <a:latin typeface="Average"/>
                <a:ea typeface="Average"/>
                <a:cs typeface="Average"/>
                <a:sym typeface="Average"/>
              </a:defRPr>
            </a:lvl5pPr>
            <a:lvl6pPr marL="2743200" marR="0" lvl="5" indent="-304800" algn="l" rtl="0">
              <a:lnSpc>
                <a:spcPct val="115000"/>
              </a:lnSpc>
              <a:spcBef>
                <a:spcPts val="0"/>
              </a:spcBef>
              <a:spcAft>
                <a:spcPts val="0"/>
              </a:spcAft>
              <a:buClr>
                <a:schemeClr val="accent3"/>
              </a:buClr>
              <a:buSzPts val="1200"/>
              <a:buFont typeface="Average"/>
              <a:buChar char="■"/>
              <a:defRPr sz="1200" b="0" i="0" u="none" strike="noStrike" cap="none">
                <a:solidFill>
                  <a:schemeClr val="accent3"/>
                </a:solidFill>
                <a:latin typeface="Average"/>
                <a:ea typeface="Average"/>
                <a:cs typeface="Average"/>
                <a:sym typeface="Average"/>
              </a:defRPr>
            </a:lvl6pPr>
            <a:lvl7pPr marL="3200400" marR="0" lvl="6" indent="-304800" algn="l" rtl="0">
              <a:lnSpc>
                <a:spcPct val="115000"/>
              </a:lnSpc>
              <a:spcBef>
                <a:spcPts val="0"/>
              </a:spcBef>
              <a:spcAft>
                <a:spcPts val="0"/>
              </a:spcAft>
              <a:buClr>
                <a:schemeClr val="accent3"/>
              </a:buClr>
              <a:buSzPts val="1200"/>
              <a:buFont typeface="Average"/>
              <a:buChar char="●"/>
              <a:defRPr sz="1200" b="0" i="0" u="none" strike="noStrike" cap="none">
                <a:solidFill>
                  <a:schemeClr val="accent3"/>
                </a:solidFill>
                <a:latin typeface="Average"/>
                <a:ea typeface="Average"/>
                <a:cs typeface="Average"/>
                <a:sym typeface="Average"/>
              </a:defRPr>
            </a:lvl7pPr>
            <a:lvl8pPr marL="3657600" marR="0" lvl="7" indent="-304800" algn="l" rtl="0">
              <a:lnSpc>
                <a:spcPct val="115000"/>
              </a:lnSpc>
              <a:spcBef>
                <a:spcPts val="0"/>
              </a:spcBef>
              <a:spcAft>
                <a:spcPts val="0"/>
              </a:spcAft>
              <a:buClr>
                <a:schemeClr val="accent3"/>
              </a:buClr>
              <a:buSzPts val="1200"/>
              <a:buFont typeface="Average"/>
              <a:buChar char="○"/>
              <a:defRPr sz="1200" b="0" i="0" u="none" strike="noStrike" cap="none">
                <a:solidFill>
                  <a:schemeClr val="accent3"/>
                </a:solidFill>
                <a:latin typeface="Average"/>
                <a:ea typeface="Average"/>
                <a:cs typeface="Average"/>
                <a:sym typeface="Average"/>
              </a:defRPr>
            </a:lvl8pPr>
            <a:lvl9pPr marL="4114800" marR="0" lvl="8" indent="-304800" algn="l" rtl="0">
              <a:lnSpc>
                <a:spcPct val="115000"/>
              </a:lnSpc>
              <a:spcBef>
                <a:spcPts val="0"/>
              </a:spcBef>
              <a:spcAft>
                <a:spcPts val="0"/>
              </a:spcAft>
              <a:buClr>
                <a:schemeClr val="accent3"/>
              </a:buClr>
              <a:buSzPts val="1200"/>
              <a:buFont typeface="Average"/>
              <a:buChar char="■"/>
              <a:defRPr sz="1200" b="0" i="0" u="none" strike="noStrike" cap="none">
                <a:solidFill>
                  <a:schemeClr val="accent3"/>
                </a:solidFill>
                <a:latin typeface="Average"/>
                <a:ea typeface="Average"/>
                <a:cs typeface="Average"/>
                <a:sym typeface="Average"/>
              </a:defRPr>
            </a:lvl9pPr>
          </a:lstStyle>
          <a:p>
            <a:pPr marL="139700" indent="0" algn="ctr">
              <a:buNone/>
            </a:pPr>
            <a:r>
              <a:rPr lang="en-US" sz="2000"/>
              <a:t>David </a:t>
            </a:r>
            <a:r>
              <a:rPr lang="en-US" sz="2000" err="1"/>
              <a:t>Jakel</a:t>
            </a:r>
            <a:endParaRPr lang="en-US" sz="2000"/>
          </a:p>
        </p:txBody>
      </p:sp>
      <p:sp>
        <p:nvSpPr>
          <p:cNvPr id="7" name="Text Placeholder 2">
            <a:extLst>
              <a:ext uri="{FF2B5EF4-FFF2-40B4-BE49-F238E27FC236}">
                <a16:creationId xmlns:a16="http://schemas.microsoft.com/office/drawing/2014/main" id="{4AD1E119-F1EC-6CFB-3EA6-08A77A822E53}"/>
              </a:ext>
            </a:extLst>
          </p:cNvPr>
          <p:cNvSpPr txBox="1">
            <a:spLocks/>
          </p:cNvSpPr>
          <p:nvPr/>
        </p:nvSpPr>
        <p:spPr>
          <a:xfrm>
            <a:off x="6183736" y="3869387"/>
            <a:ext cx="1980430" cy="51277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1pPr>
            <a:lvl2pPr marL="914400" marR="0" lvl="1" indent="-304800" algn="l" rtl="0">
              <a:lnSpc>
                <a:spcPct val="115000"/>
              </a:lnSpc>
              <a:spcBef>
                <a:spcPts val="0"/>
              </a:spcBef>
              <a:spcAft>
                <a:spcPts val="0"/>
              </a:spcAft>
              <a:buClr>
                <a:schemeClr val="accent3"/>
              </a:buClr>
              <a:buSzPts val="1200"/>
              <a:buFont typeface="Average"/>
              <a:buChar char="○"/>
              <a:defRPr sz="1200" b="0" i="0" u="none" strike="noStrike" cap="none">
                <a:solidFill>
                  <a:schemeClr val="accent3"/>
                </a:solidFill>
                <a:latin typeface="Average"/>
                <a:ea typeface="Average"/>
                <a:cs typeface="Average"/>
                <a:sym typeface="Average"/>
              </a:defRPr>
            </a:lvl2pPr>
            <a:lvl3pPr marL="1371600" marR="0" lvl="2" indent="-304800" algn="l" rtl="0">
              <a:lnSpc>
                <a:spcPct val="115000"/>
              </a:lnSpc>
              <a:spcBef>
                <a:spcPts val="0"/>
              </a:spcBef>
              <a:spcAft>
                <a:spcPts val="0"/>
              </a:spcAft>
              <a:buClr>
                <a:schemeClr val="accent3"/>
              </a:buClr>
              <a:buSzPts val="1200"/>
              <a:buFont typeface="Average"/>
              <a:buChar char="■"/>
              <a:defRPr sz="1200" b="0" i="0" u="none" strike="noStrike" cap="none">
                <a:solidFill>
                  <a:schemeClr val="accent3"/>
                </a:solidFill>
                <a:latin typeface="Average"/>
                <a:ea typeface="Average"/>
                <a:cs typeface="Average"/>
                <a:sym typeface="Average"/>
              </a:defRPr>
            </a:lvl3pPr>
            <a:lvl4pPr marL="1828800" marR="0" lvl="3" indent="-304800" algn="l" rtl="0">
              <a:lnSpc>
                <a:spcPct val="115000"/>
              </a:lnSpc>
              <a:spcBef>
                <a:spcPts val="0"/>
              </a:spcBef>
              <a:spcAft>
                <a:spcPts val="0"/>
              </a:spcAft>
              <a:buClr>
                <a:schemeClr val="accent3"/>
              </a:buClr>
              <a:buSzPts val="1200"/>
              <a:buFont typeface="Average"/>
              <a:buChar char="●"/>
              <a:defRPr sz="1200" b="0" i="0" u="none" strike="noStrike" cap="none">
                <a:solidFill>
                  <a:schemeClr val="accent3"/>
                </a:solidFill>
                <a:latin typeface="Average"/>
                <a:ea typeface="Average"/>
                <a:cs typeface="Average"/>
                <a:sym typeface="Average"/>
              </a:defRPr>
            </a:lvl4pPr>
            <a:lvl5pPr marL="2286000" marR="0" lvl="4" indent="-304800" algn="l" rtl="0">
              <a:lnSpc>
                <a:spcPct val="115000"/>
              </a:lnSpc>
              <a:spcBef>
                <a:spcPts val="0"/>
              </a:spcBef>
              <a:spcAft>
                <a:spcPts val="0"/>
              </a:spcAft>
              <a:buClr>
                <a:schemeClr val="accent3"/>
              </a:buClr>
              <a:buSzPts val="1200"/>
              <a:buFont typeface="Average"/>
              <a:buChar char="○"/>
              <a:defRPr sz="1200" b="0" i="0" u="none" strike="noStrike" cap="none">
                <a:solidFill>
                  <a:schemeClr val="accent3"/>
                </a:solidFill>
                <a:latin typeface="Average"/>
                <a:ea typeface="Average"/>
                <a:cs typeface="Average"/>
                <a:sym typeface="Average"/>
              </a:defRPr>
            </a:lvl5pPr>
            <a:lvl6pPr marL="2743200" marR="0" lvl="5" indent="-304800" algn="l" rtl="0">
              <a:lnSpc>
                <a:spcPct val="115000"/>
              </a:lnSpc>
              <a:spcBef>
                <a:spcPts val="0"/>
              </a:spcBef>
              <a:spcAft>
                <a:spcPts val="0"/>
              </a:spcAft>
              <a:buClr>
                <a:schemeClr val="accent3"/>
              </a:buClr>
              <a:buSzPts val="1200"/>
              <a:buFont typeface="Average"/>
              <a:buChar char="■"/>
              <a:defRPr sz="1200" b="0" i="0" u="none" strike="noStrike" cap="none">
                <a:solidFill>
                  <a:schemeClr val="accent3"/>
                </a:solidFill>
                <a:latin typeface="Average"/>
                <a:ea typeface="Average"/>
                <a:cs typeface="Average"/>
                <a:sym typeface="Average"/>
              </a:defRPr>
            </a:lvl6pPr>
            <a:lvl7pPr marL="3200400" marR="0" lvl="6" indent="-304800" algn="l" rtl="0">
              <a:lnSpc>
                <a:spcPct val="115000"/>
              </a:lnSpc>
              <a:spcBef>
                <a:spcPts val="0"/>
              </a:spcBef>
              <a:spcAft>
                <a:spcPts val="0"/>
              </a:spcAft>
              <a:buClr>
                <a:schemeClr val="accent3"/>
              </a:buClr>
              <a:buSzPts val="1200"/>
              <a:buFont typeface="Average"/>
              <a:buChar char="●"/>
              <a:defRPr sz="1200" b="0" i="0" u="none" strike="noStrike" cap="none">
                <a:solidFill>
                  <a:schemeClr val="accent3"/>
                </a:solidFill>
                <a:latin typeface="Average"/>
                <a:ea typeface="Average"/>
                <a:cs typeface="Average"/>
                <a:sym typeface="Average"/>
              </a:defRPr>
            </a:lvl7pPr>
            <a:lvl8pPr marL="3657600" marR="0" lvl="7" indent="-304800" algn="l" rtl="0">
              <a:lnSpc>
                <a:spcPct val="115000"/>
              </a:lnSpc>
              <a:spcBef>
                <a:spcPts val="0"/>
              </a:spcBef>
              <a:spcAft>
                <a:spcPts val="0"/>
              </a:spcAft>
              <a:buClr>
                <a:schemeClr val="accent3"/>
              </a:buClr>
              <a:buSzPts val="1200"/>
              <a:buFont typeface="Average"/>
              <a:buChar char="○"/>
              <a:defRPr sz="1200" b="0" i="0" u="none" strike="noStrike" cap="none">
                <a:solidFill>
                  <a:schemeClr val="accent3"/>
                </a:solidFill>
                <a:latin typeface="Average"/>
                <a:ea typeface="Average"/>
                <a:cs typeface="Average"/>
                <a:sym typeface="Average"/>
              </a:defRPr>
            </a:lvl8pPr>
            <a:lvl9pPr marL="4114800" marR="0" lvl="8" indent="-304800" algn="l" rtl="0">
              <a:lnSpc>
                <a:spcPct val="115000"/>
              </a:lnSpc>
              <a:spcBef>
                <a:spcPts val="0"/>
              </a:spcBef>
              <a:spcAft>
                <a:spcPts val="0"/>
              </a:spcAft>
              <a:buClr>
                <a:schemeClr val="accent3"/>
              </a:buClr>
              <a:buSzPts val="1200"/>
              <a:buFont typeface="Average"/>
              <a:buChar char="■"/>
              <a:defRPr sz="1200" b="0" i="0" u="none" strike="noStrike" cap="none">
                <a:solidFill>
                  <a:schemeClr val="accent3"/>
                </a:solidFill>
                <a:latin typeface="Average"/>
                <a:ea typeface="Average"/>
                <a:cs typeface="Average"/>
                <a:sym typeface="Average"/>
              </a:defRPr>
            </a:lvl9pPr>
          </a:lstStyle>
          <a:p>
            <a:pPr marL="139700" indent="0" algn="ctr">
              <a:buNone/>
            </a:pPr>
            <a:r>
              <a:rPr lang="en-US" sz="2000"/>
              <a:t>Aidan Pierce</a:t>
            </a:r>
          </a:p>
        </p:txBody>
      </p:sp>
      <p:pic>
        <p:nvPicPr>
          <p:cNvPr id="9" name="Picture 8" descr="A person in a suit smiling&#10;&#10;Description automatically generated">
            <a:extLst>
              <a:ext uri="{FF2B5EF4-FFF2-40B4-BE49-F238E27FC236}">
                <a16:creationId xmlns:a16="http://schemas.microsoft.com/office/drawing/2014/main" id="{ABC96273-D6EF-9AB1-4D4A-6F85F1024AA5}"/>
              </a:ext>
            </a:extLst>
          </p:cNvPr>
          <p:cNvPicPr>
            <a:picLocks noChangeAspect="1"/>
          </p:cNvPicPr>
          <p:nvPr/>
        </p:nvPicPr>
        <p:blipFill rotWithShape="1">
          <a:blip r:embed="rId2"/>
          <a:srcRect l="11589" r="11588"/>
          <a:stretch/>
        </p:blipFill>
        <p:spPr>
          <a:xfrm>
            <a:off x="776643" y="1494263"/>
            <a:ext cx="1683482" cy="220695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descr="A person in a suit and tie&#10;&#10;Description automatically generated">
            <a:extLst>
              <a:ext uri="{FF2B5EF4-FFF2-40B4-BE49-F238E27FC236}">
                <a16:creationId xmlns:a16="http://schemas.microsoft.com/office/drawing/2014/main" id="{67D0BE34-EEE8-D897-6BEA-8A4274C70913}"/>
              </a:ext>
            </a:extLst>
          </p:cNvPr>
          <p:cNvPicPr>
            <a:picLocks noChangeAspect="1"/>
          </p:cNvPicPr>
          <p:nvPr/>
        </p:nvPicPr>
        <p:blipFill>
          <a:blip r:embed="rId3"/>
          <a:stretch>
            <a:fillRect/>
          </a:stretch>
        </p:blipFill>
        <p:spPr>
          <a:xfrm>
            <a:off x="3399099" y="1438369"/>
            <a:ext cx="1812238" cy="226676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descr="A person smiling for a picture&#10;&#10;Description automatically generated">
            <a:extLst>
              <a:ext uri="{FF2B5EF4-FFF2-40B4-BE49-F238E27FC236}">
                <a16:creationId xmlns:a16="http://schemas.microsoft.com/office/drawing/2014/main" id="{821C8BC2-66AB-5B41-E46C-766F7E431397}"/>
              </a:ext>
            </a:extLst>
          </p:cNvPr>
          <p:cNvPicPr>
            <a:picLocks noChangeAspect="1"/>
          </p:cNvPicPr>
          <p:nvPr/>
        </p:nvPicPr>
        <p:blipFill rotWithShape="1">
          <a:blip r:embed="rId4"/>
          <a:srcRect l="11260" t="-377" r="12433" b="2706"/>
          <a:stretch/>
        </p:blipFill>
        <p:spPr>
          <a:xfrm>
            <a:off x="6341327" y="1494263"/>
            <a:ext cx="1665249" cy="220760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9" descr="A logo with a black and red outline&#10;&#10;Description automatically generated">
            <a:extLst>
              <a:ext uri="{FF2B5EF4-FFF2-40B4-BE49-F238E27FC236}">
                <a16:creationId xmlns:a16="http://schemas.microsoft.com/office/drawing/2014/main" id="{637AC16C-2804-08BA-93F0-2787050600B4}"/>
              </a:ext>
            </a:extLst>
          </p:cNvPr>
          <p:cNvPicPr/>
          <p:nvPr/>
        </p:nvPicPr>
        <p:blipFill>
          <a:blip r:embed="rId5"/>
          <a:stretch>
            <a:fillRect/>
          </a:stretch>
        </p:blipFill>
        <p:spPr>
          <a:xfrm>
            <a:off x="7297948" y="28845"/>
            <a:ext cx="1815860" cy="1171575"/>
          </a:xfrm>
          <a:prstGeom prst="rect">
            <a:avLst/>
          </a:prstGeom>
        </p:spPr>
      </p:pic>
    </p:spTree>
    <p:extLst>
      <p:ext uri="{BB962C8B-B14F-4D97-AF65-F5344CB8AC3E}">
        <p14:creationId xmlns:p14="http://schemas.microsoft.com/office/powerpoint/2010/main" val="3623564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en"/>
              <a:t>Table of Contents  </a:t>
            </a:r>
            <a:endParaRPr/>
          </a:p>
        </p:txBody>
      </p:sp>
      <p:sp>
        <p:nvSpPr>
          <p:cNvPr id="67" name="Google Shape;67;p1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pic>
        <p:nvPicPr>
          <p:cNvPr id="3" name="Picture 2" descr="A logo with a black and red outline&#10;&#10;Description automatically generated">
            <a:extLst>
              <a:ext uri="{FF2B5EF4-FFF2-40B4-BE49-F238E27FC236}">
                <a16:creationId xmlns:a16="http://schemas.microsoft.com/office/drawing/2014/main" id="{DDA4FCF5-2FFD-FD88-021F-1073C1F49EA9}"/>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
        <p:nvSpPr>
          <p:cNvPr id="2" name="Title 1">
            <a:extLst>
              <a:ext uri="{FF2B5EF4-FFF2-40B4-BE49-F238E27FC236}">
                <a16:creationId xmlns:a16="http://schemas.microsoft.com/office/drawing/2014/main" id="{862E7AA2-A2F7-6645-FD62-6558DDC567BE}"/>
              </a:ext>
            </a:extLst>
          </p:cNvPr>
          <p:cNvSpPr txBox="1">
            <a:spLocks noGrp="1" noRot="1" noMove="1" noResize="1" noEditPoints="1" noAdjustHandles="1" noChangeArrowheads="1" noChangeShapeType="1"/>
          </p:cNvSpPr>
          <p:nvPr/>
        </p:nvSpPr>
        <p:spPr>
          <a:xfrm>
            <a:off x="490250" y="1281161"/>
            <a:ext cx="4145976" cy="34546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9pPr>
          </a:lstStyle>
          <a:p>
            <a:r>
              <a:rPr lang="en-US" sz="2400">
                <a:solidFill>
                  <a:schemeClr val="tx1"/>
                </a:solidFill>
              </a:rPr>
              <a:t>Introduction..................................4</a:t>
            </a:r>
          </a:p>
          <a:p>
            <a:endParaRPr lang="en-US" sz="2400">
              <a:solidFill>
                <a:schemeClr val="tx1"/>
              </a:solidFill>
            </a:endParaRPr>
          </a:p>
          <a:p>
            <a:r>
              <a:rPr lang="en-US" sz="2400">
                <a:solidFill>
                  <a:schemeClr val="tx1"/>
                </a:solidFill>
              </a:rPr>
              <a:t>Concept Generation....................9</a:t>
            </a:r>
            <a:br>
              <a:rPr lang="en-US" sz="2400"/>
            </a:br>
            <a:br>
              <a:rPr lang="en-US" sz="2400"/>
            </a:br>
            <a:r>
              <a:rPr lang="en-US" sz="2400">
                <a:solidFill>
                  <a:schemeClr val="tx1"/>
                </a:solidFill>
              </a:rPr>
              <a:t>Operational Description...........12</a:t>
            </a:r>
          </a:p>
          <a:p>
            <a:endParaRPr lang="en-US" sz="2400">
              <a:solidFill>
                <a:schemeClr val="tx1"/>
              </a:solidFill>
            </a:endParaRPr>
          </a:p>
          <a:p>
            <a:r>
              <a:rPr lang="en-US" sz="2400">
                <a:solidFill>
                  <a:schemeClr val="tx1"/>
                </a:solidFill>
              </a:rPr>
              <a:t>Bill of Materials.........................20</a:t>
            </a:r>
          </a:p>
        </p:txBody>
      </p:sp>
      <p:sp>
        <p:nvSpPr>
          <p:cNvPr id="4" name="Title 1">
            <a:extLst>
              <a:ext uri="{FF2B5EF4-FFF2-40B4-BE49-F238E27FC236}">
                <a16:creationId xmlns:a16="http://schemas.microsoft.com/office/drawing/2014/main" id="{B5B0BC28-335E-0ECE-F8FF-86F2C6E0DC08}"/>
              </a:ext>
            </a:extLst>
          </p:cNvPr>
          <p:cNvSpPr txBox="1">
            <a:spLocks noGrp="1" noRot="1" noMove="1" noResize="1" noEditPoints="1" noAdjustHandles="1" noChangeArrowheads="1" noChangeShapeType="1"/>
          </p:cNvSpPr>
          <p:nvPr/>
        </p:nvSpPr>
        <p:spPr>
          <a:xfrm>
            <a:off x="4988207" y="1282599"/>
            <a:ext cx="3725439" cy="336833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4800"/>
              <a:buFont typeface="Oswald"/>
              <a:buNone/>
              <a:defRPr sz="4800" b="0" i="0" u="none" strike="noStrike" cap="none">
                <a:solidFill>
                  <a:schemeClr val="lt1"/>
                </a:solidFill>
                <a:latin typeface="Oswald"/>
                <a:ea typeface="Oswald"/>
                <a:cs typeface="Oswald"/>
                <a:sym typeface="Oswald"/>
              </a:defRPr>
            </a:lvl1pPr>
            <a:lvl2pPr marR="0" lvl="1" algn="l" rtl="0">
              <a:lnSpc>
                <a:spcPct val="100000"/>
              </a:lnSpc>
              <a:spcBef>
                <a:spcPts val="0"/>
              </a:spcBef>
              <a:spcAft>
                <a:spcPts val="0"/>
              </a:spcAft>
              <a:buClr>
                <a:schemeClr val="lt1"/>
              </a:buClr>
              <a:buSzPts val="4800"/>
              <a:buFont typeface="Oswald"/>
              <a:buNone/>
              <a:defRPr sz="4800" b="0" i="0" u="none" strike="noStrike" cap="none">
                <a:solidFill>
                  <a:schemeClr val="lt1"/>
                </a:solidFill>
                <a:latin typeface="Oswald"/>
                <a:ea typeface="Oswald"/>
                <a:cs typeface="Oswald"/>
                <a:sym typeface="Oswald"/>
              </a:defRPr>
            </a:lvl2pPr>
            <a:lvl3pPr marR="0" lvl="2" algn="l" rtl="0">
              <a:lnSpc>
                <a:spcPct val="100000"/>
              </a:lnSpc>
              <a:spcBef>
                <a:spcPts val="0"/>
              </a:spcBef>
              <a:spcAft>
                <a:spcPts val="0"/>
              </a:spcAft>
              <a:buClr>
                <a:schemeClr val="lt1"/>
              </a:buClr>
              <a:buSzPts val="4800"/>
              <a:buFont typeface="Oswald"/>
              <a:buNone/>
              <a:defRPr sz="4800" b="0" i="0" u="none" strike="noStrike" cap="none">
                <a:solidFill>
                  <a:schemeClr val="lt1"/>
                </a:solidFill>
                <a:latin typeface="Oswald"/>
                <a:ea typeface="Oswald"/>
                <a:cs typeface="Oswald"/>
                <a:sym typeface="Oswald"/>
              </a:defRPr>
            </a:lvl3pPr>
            <a:lvl4pPr marR="0" lvl="3" algn="l" rtl="0">
              <a:lnSpc>
                <a:spcPct val="100000"/>
              </a:lnSpc>
              <a:spcBef>
                <a:spcPts val="0"/>
              </a:spcBef>
              <a:spcAft>
                <a:spcPts val="0"/>
              </a:spcAft>
              <a:buClr>
                <a:schemeClr val="lt1"/>
              </a:buClr>
              <a:buSzPts val="4800"/>
              <a:buFont typeface="Oswald"/>
              <a:buNone/>
              <a:defRPr sz="4800" b="0" i="0" u="none" strike="noStrike" cap="none">
                <a:solidFill>
                  <a:schemeClr val="lt1"/>
                </a:solidFill>
                <a:latin typeface="Oswald"/>
                <a:ea typeface="Oswald"/>
                <a:cs typeface="Oswald"/>
                <a:sym typeface="Oswald"/>
              </a:defRPr>
            </a:lvl4pPr>
            <a:lvl5pPr marR="0" lvl="4" algn="l" rtl="0">
              <a:lnSpc>
                <a:spcPct val="100000"/>
              </a:lnSpc>
              <a:spcBef>
                <a:spcPts val="0"/>
              </a:spcBef>
              <a:spcAft>
                <a:spcPts val="0"/>
              </a:spcAft>
              <a:buClr>
                <a:schemeClr val="lt1"/>
              </a:buClr>
              <a:buSzPts val="4800"/>
              <a:buFont typeface="Oswald"/>
              <a:buNone/>
              <a:defRPr sz="4800" b="0" i="0" u="none" strike="noStrike" cap="none">
                <a:solidFill>
                  <a:schemeClr val="lt1"/>
                </a:solidFill>
                <a:latin typeface="Oswald"/>
                <a:ea typeface="Oswald"/>
                <a:cs typeface="Oswald"/>
                <a:sym typeface="Oswald"/>
              </a:defRPr>
            </a:lvl5pPr>
            <a:lvl6pPr marR="0" lvl="5" algn="l" rtl="0">
              <a:lnSpc>
                <a:spcPct val="100000"/>
              </a:lnSpc>
              <a:spcBef>
                <a:spcPts val="0"/>
              </a:spcBef>
              <a:spcAft>
                <a:spcPts val="0"/>
              </a:spcAft>
              <a:buClr>
                <a:schemeClr val="lt1"/>
              </a:buClr>
              <a:buSzPts val="4800"/>
              <a:buFont typeface="Oswald"/>
              <a:buNone/>
              <a:defRPr sz="4800" b="0" i="0" u="none" strike="noStrike" cap="none">
                <a:solidFill>
                  <a:schemeClr val="lt1"/>
                </a:solidFill>
                <a:latin typeface="Oswald"/>
                <a:ea typeface="Oswald"/>
                <a:cs typeface="Oswald"/>
                <a:sym typeface="Oswald"/>
              </a:defRPr>
            </a:lvl6pPr>
            <a:lvl7pPr marR="0" lvl="6" algn="l" rtl="0">
              <a:lnSpc>
                <a:spcPct val="100000"/>
              </a:lnSpc>
              <a:spcBef>
                <a:spcPts val="0"/>
              </a:spcBef>
              <a:spcAft>
                <a:spcPts val="0"/>
              </a:spcAft>
              <a:buClr>
                <a:schemeClr val="lt1"/>
              </a:buClr>
              <a:buSzPts val="4800"/>
              <a:buFont typeface="Oswald"/>
              <a:buNone/>
              <a:defRPr sz="4800" b="0" i="0" u="none" strike="noStrike" cap="none">
                <a:solidFill>
                  <a:schemeClr val="lt1"/>
                </a:solidFill>
                <a:latin typeface="Oswald"/>
                <a:ea typeface="Oswald"/>
                <a:cs typeface="Oswald"/>
                <a:sym typeface="Oswald"/>
              </a:defRPr>
            </a:lvl7pPr>
            <a:lvl8pPr marR="0" lvl="7" algn="l" rtl="0">
              <a:lnSpc>
                <a:spcPct val="100000"/>
              </a:lnSpc>
              <a:spcBef>
                <a:spcPts val="0"/>
              </a:spcBef>
              <a:spcAft>
                <a:spcPts val="0"/>
              </a:spcAft>
              <a:buClr>
                <a:schemeClr val="lt1"/>
              </a:buClr>
              <a:buSzPts val="4800"/>
              <a:buFont typeface="Oswald"/>
              <a:buNone/>
              <a:defRPr sz="4800" b="0" i="0" u="none" strike="noStrike" cap="none">
                <a:solidFill>
                  <a:schemeClr val="lt1"/>
                </a:solidFill>
                <a:latin typeface="Oswald"/>
                <a:ea typeface="Oswald"/>
                <a:cs typeface="Oswald"/>
                <a:sym typeface="Oswald"/>
              </a:defRPr>
            </a:lvl8pPr>
            <a:lvl9pPr marR="0" lvl="8" algn="l" rtl="0">
              <a:lnSpc>
                <a:spcPct val="100000"/>
              </a:lnSpc>
              <a:spcBef>
                <a:spcPts val="0"/>
              </a:spcBef>
              <a:spcAft>
                <a:spcPts val="0"/>
              </a:spcAft>
              <a:buClr>
                <a:schemeClr val="lt1"/>
              </a:buClr>
              <a:buSzPts val="4800"/>
              <a:buFont typeface="Oswald"/>
              <a:buNone/>
              <a:defRPr sz="4800" b="0" i="0" u="none" strike="noStrike" cap="none">
                <a:solidFill>
                  <a:schemeClr val="lt1"/>
                </a:solidFill>
                <a:latin typeface="Oswald"/>
                <a:ea typeface="Oswald"/>
                <a:cs typeface="Oswald"/>
                <a:sym typeface="Oswald"/>
              </a:defRPr>
            </a:lvl9pPr>
          </a:lstStyle>
          <a:p>
            <a:r>
              <a:rPr lang="en-US" sz="2400">
                <a:solidFill>
                  <a:schemeClr val="tx1"/>
                </a:solidFill>
              </a:rPr>
              <a:t>Assembly Analysis...................23</a:t>
            </a:r>
            <a:endParaRPr lang="en-US">
              <a:solidFill>
                <a:schemeClr val="tx1"/>
              </a:solidFill>
            </a:endParaRPr>
          </a:p>
          <a:p>
            <a:endParaRPr lang="en-US" sz="2400">
              <a:solidFill>
                <a:schemeClr val="tx1"/>
              </a:solidFill>
            </a:endParaRPr>
          </a:p>
          <a:p>
            <a:r>
              <a:rPr lang="en-US" sz="2400">
                <a:solidFill>
                  <a:schemeClr val="tx1"/>
                </a:solidFill>
              </a:rPr>
              <a:t>Benchmark Analysis...............27</a:t>
            </a:r>
            <a:endParaRPr lang="en-US">
              <a:solidFill>
                <a:schemeClr val="tx1"/>
              </a:solidFill>
            </a:endParaRPr>
          </a:p>
          <a:p>
            <a:endParaRPr lang="en-US" sz="2400">
              <a:solidFill>
                <a:schemeClr val="tx1"/>
              </a:solidFill>
            </a:endParaRPr>
          </a:p>
          <a:p>
            <a:r>
              <a:rPr lang="en-US" sz="2400">
                <a:solidFill>
                  <a:schemeClr val="tx1"/>
                </a:solidFill>
              </a:rPr>
              <a:t>Financial Analysis....................30</a:t>
            </a:r>
          </a:p>
          <a:p>
            <a:br>
              <a:rPr lang="en-US" sz="2400"/>
            </a:br>
            <a:r>
              <a:rPr lang="en-US" sz="2400">
                <a:solidFill>
                  <a:schemeClr val="tx1"/>
                </a:solidFill>
              </a:rPr>
              <a:t>Conclusion ….............................34</a:t>
            </a:r>
            <a:endParaRPr lang="en-US">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noRot="1" noMove="1" noResize="1" noEditPoints="1" noAdjustHandles="1" noChangeArrowheads="1" noChangeShapeType="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Introduction</a:t>
            </a:r>
            <a:endParaRPr/>
          </a:p>
        </p:txBody>
      </p:sp>
      <p:sp>
        <p:nvSpPr>
          <p:cNvPr id="73" name="Google Shape;73;p1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pic>
        <p:nvPicPr>
          <p:cNvPr id="3" name="Picture 2" descr="A logo with a black and red outline&#10;&#10;Description automatically generated">
            <a:extLst>
              <a:ext uri="{FF2B5EF4-FFF2-40B4-BE49-F238E27FC236}">
                <a16:creationId xmlns:a16="http://schemas.microsoft.com/office/drawing/2014/main" id="{B5BACCAC-15DB-6259-9120-D33B4263D1BC}"/>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1136753" y="650282"/>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Problem Statement</a:t>
            </a:r>
            <a:endParaRPr/>
          </a:p>
        </p:txBody>
      </p:sp>
      <p:sp>
        <p:nvSpPr>
          <p:cNvPr id="79" name="Google Shape;79;p16"/>
          <p:cNvSpPr txBox="1">
            <a:spLocks noGrp="1"/>
          </p:cNvSpPr>
          <p:nvPr>
            <p:ph type="body" idx="1"/>
          </p:nvPr>
        </p:nvSpPr>
        <p:spPr>
          <a:xfrm>
            <a:off x="504883" y="1776295"/>
            <a:ext cx="4257519" cy="1640116"/>
          </a:xfrm>
          <a:prstGeom prst="rect">
            <a:avLst/>
          </a:prstGeom>
        </p:spPr>
        <p:txBody>
          <a:bodyPr spcFirstLastPara="1" wrap="square" lIns="91425" tIns="91425" rIns="91425" bIns="91425" anchor="t" anchorCtr="0">
            <a:normAutofit/>
          </a:bodyPr>
          <a:lstStyle/>
          <a:p>
            <a:pPr marL="0" indent="0">
              <a:lnSpc>
                <a:spcPct val="114999"/>
              </a:lnSpc>
              <a:spcAft>
                <a:spcPts val="1200"/>
              </a:spcAft>
              <a:buNone/>
            </a:pPr>
            <a:r>
              <a:rPr lang="en-US" sz="1400" b="1" u="sng"/>
              <a:t>Identify the cause of poor posture habits and related pain in college students and develop a solution to promote better posture and healthy habits on campus.</a:t>
            </a:r>
            <a:endParaRPr lang="en-US"/>
          </a:p>
          <a:p>
            <a:pPr marL="0" indent="0">
              <a:spcAft>
                <a:spcPts val="1200"/>
              </a:spcAft>
              <a:buNone/>
            </a:pPr>
            <a:endParaRPr lang="en-US"/>
          </a:p>
        </p:txBody>
      </p:sp>
      <p:sp>
        <p:nvSpPr>
          <p:cNvPr id="80" name="Google Shape;80;p1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pic>
        <p:nvPicPr>
          <p:cNvPr id="3" name="Picture 2" descr="A logo with a black and red outline&#10;&#10;Description automatically generated">
            <a:extLst>
              <a:ext uri="{FF2B5EF4-FFF2-40B4-BE49-F238E27FC236}">
                <a16:creationId xmlns:a16="http://schemas.microsoft.com/office/drawing/2014/main" id="{342D83DB-F8EB-0289-4F55-B2D4F0ADEF64}"/>
              </a:ext>
            </a:extLst>
          </p:cNvPr>
          <p:cNvPicPr>
            <a:picLocks noGrp="1" noRot="1" noChangeAspect="1" noMove="1" noResize="1" noEditPoints="1" noAdjustHandles="1" noChangeArrowheads="1" noChangeShapeType="1" noCrop="1"/>
          </p:cNvPicPr>
          <p:nvPr/>
        </p:nvPicPr>
        <p:blipFill>
          <a:blip r:embed="rId3"/>
          <a:stretch>
            <a:fillRect/>
          </a:stretch>
        </p:blipFill>
        <p:spPr>
          <a:xfrm>
            <a:off x="7308731" y="50411"/>
            <a:ext cx="1815860" cy="1171575"/>
          </a:xfrm>
          <a:prstGeom prst="rect">
            <a:avLst/>
          </a:prstGeom>
        </p:spPr>
      </p:pic>
      <p:sp>
        <p:nvSpPr>
          <p:cNvPr id="8" name="Text Placeholder 2">
            <a:extLst>
              <a:ext uri="{FF2B5EF4-FFF2-40B4-BE49-F238E27FC236}">
                <a16:creationId xmlns:a16="http://schemas.microsoft.com/office/drawing/2014/main" id="{61A6BE45-23B6-D094-FC79-F1956B02D84E}"/>
              </a:ext>
            </a:extLst>
          </p:cNvPr>
          <p:cNvSpPr txBox="1">
            <a:spLocks/>
          </p:cNvSpPr>
          <p:nvPr/>
        </p:nvSpPr>
        <p:spPr>
          <a:xfrm>
            <a:off x="481712" y="2903849"/>
            <a:ext cx="4304693" cy="1167325"/>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accent3"/>
              </a:buClr>
              <a:buSzPts val="1800"/>
              <a:buFont typeface="Average"/>
              <a:buChar char="●"/>
              <a:defRPr sz="1800" b="0" i="0" u="none" strike="noStrike" cap="none">
                <a:solidFill>
                  <a:schemeClr val="accent3"/>
                </a:solidFill>
                <a:latin typeface="Average"/>
                <a:ea typeface="Average"/>
                <a:cs typeface="Average"/>
                <a:sym typeface="Average"/>
              </a:defRPr>
            </a:lvl1pPr>
            <a:lvl2pPr marL="914400" marR="0" lvl="1"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2pPr>
            <a:lvl3pPr marL="1371600" marR="0" lvl="2"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3pPr>
            <a:lvl4pPr marL="1828800" marR="0" lvl="3"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4pPr>
            <a:lvl5pPr marL="2286000" marR="0" lvl="4"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5pPr>
            <a:lvl6pPr marL="2743200" marR="0" lvl="5"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6pPr>
            <a:lvl7pPr marL="3200400" marR="0" lvl="6"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7pPr>
            <a:lvl8pPr marL="3657600" marR="0" lvl="7"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8pPr>
            <a:lvl9pPr marL="4114800" marR="0" lvl="8"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9pPr>
          </a:lstStyle>
          <a:p>
            <a:pPr marL="114300" indent="0">
              <a:buNone/>
            </a:pPr>
            <a:r>
              <a:rPr lang="en-US" sz="1400"/>
              <a:t>How was it selected?</a:t>
            </a:r>
          </a:p>
          <a:p>
            <a:pPr>
              <a:lnSpc>
                <a:spcPct val="114999"/>
              </a:lnSpc>
              <a:buAutoNum type="arabicPeriod"/>
            </a:pPr>
            <a:r>
              <a:rPr lang="en-US" sz="1400"/>
              <a:t>Identified several problems from each member</a:t>
            </a:r>
          </a:p>
          <a:p>
            <a:pPr>
              <a:lnSpc>
                <a:spcPct val="114999"/>
              </a:lnSpc>
              <a:buAutoNum type="arabicPeriod"/>
            </a:pPr>
            <a:r>
              <a:rPr lang="en-US" sz="1400"/>
              <a:t>Selected 3 from the list</a:t>
            </a:r>
          </a:p>
          <a:p>
            <a:pPr>
              <a:lnSpc>
                <a:spcPct val="114999"/>
              </a:lnSpc>
              <a:buAutoNum type="arabicPeriod"/>
            </a:pPr>
            <a:r>
              <a:rPr lang="en-US" sz="1400"/>
              <a:t>Voted for problem – Poor Posture won</a:t>
            </a:r>
          </a:p>
        </p:txBody>
      </p:sp>
      <p:pic>
        <p:nvPicPr>
          <p:cNvPr id="4" name="Picture 3" descr="A person with a backpack in a room with chairs and tables&#10;&#10;Description automatically generated">
            <a:extLst>
              <a:ext uri="{FF2B5EF4-FFF2-40B4-BE49-F238E27FC236}">
                <a16:creationId xmlns:a16="http://schemas.microsoft.com/office/drawing/2014/main" id="{CA2787C5-4708-4728-AC39-211C86669654}"/>
              </a:ext>
            </a:extLst>
          </p:cNvPr>
          <p:cNvPicPr>
            <a:picLocks noChangeAspect="1"/>
          </p:cNvPicPr>
          <p:nvPr/>
        </p:nvPicPr>
        <p:blipFill rotWithShape="1">
          <a:blip r:embed="rId4"/>
          <a:srcRect l="18081" t="18436" r="11494" b="19129"/>
          <a:stretch/>
        </p:blipFill>
        <p:spPr>
          <a:xfrm rot="5400000">
            <a:off x="4995726" y="2090763"/>
            <a:ext cx="3115952" cy="206199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a:t>What is the cause of students’ back pain?</a:t>
            </a:r>
            <a:endParaRPr/>
          </a:p>
        </p:txBody>
      </p:sp>
      <p:sp>
        <p:nvSpPr>
          <p:cNvPr id="93" name="Google Shape;93;p1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pic>
        <p:nvPicPr>
          <p:cNvPr id="3" name="Picture 2" descr="A logo with a black and red outline&#10;&#10;Description automatically generated">
            <a:extLst>
              <a:ext uri="{FF2B5EF4-FFF2-40B4-BE49-F238E27FC236}">
                <a16:creationId xmlns:a16="http://schemas.microsoft.com/office/drawing/2014/main" id="{3C20C49B-A84B-B00D-A360-C9BD226F5F33}"/>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pic>
        <p:nvPicPr>
          <p:cNvPr id="7" name="Picture 6">
            <a:extLst>
              <a:ext uri="{FF2B5EF4-FFF2-40B4-BE49-F238E27FC236}">
                <a16:creationId xmlns:a16="http://schemas.microsoft.com/office/drawing/2014/main" id="{C112B283-9533-C189-4A97-39B0387914E1}"/>
              </a:ext>
            </a:extLst>
          </p:cNvPr>
          <p:cNvPicPr>
            <a:picLocks noChangeAspect="1"/>
          </p:cNvPicPr>
          <p:nvPr/>
        </p:nvPicPr>
        <p:blipFill>
          <a:blip r:embed="rId4"/>
          <a:stretch>
            <a:fillRect/>
          </a:stretch>
        </p:blipFill>
        <p:spPr>
          <a:xfrm>
            <a:off x="4423918" y="1199330"/>
            <a:ext cx="4615205" cy="1994346"/>
          </a:xfrm>
          <a:prstGeom prst="rect">
            <a:avLst/>
          </a:prstGeom>
          <a:ln w="38100">
            <a:solidFill>
              <a:schemeClr val="accent6">
                <a:lumMod val="10000"/>
              </a:schemeClr>
            </a:solidFill>
          </a:ln>
        </p:spPr>
      </p:pic>
      <p:sp>
        <p:nvSpPr>
          <p:cNvPr id="9" name="Text Placeholder 2">
            <a:extLst>
              <a:ext uri="{FF2B5EF4-FFF2-40B4-BE49-F238E27FC236}">
                <a16:creationId xmlns:a16="http://schemas.microsoft.com/office/drawing/2014/main" id="{E2FA7436-AB3F-7FE7-7621-C9F4E7BF61DA}"/>
              </a:ext>
            </a:extLst>
          </p:cNvPr>
          <p:cNvSpPr>
            <a:spLocks noGrp="1"/>
          </p:cNvSpPr>
          <p:nvPr>
            <p:ph type="body" idx="1"/>
          </p:nvPr>
        </p:nvSpPr>
        <p:spPr>
          <a:xfrm>
            <a:off x="330436" y="1283638"/>
            <a:ext cx="3916012" cy="1063255"/>
          </a:xfrm>
        </p:spPr>
        <p:txBody>
          <a:bodyPr>
            <a:normAutofit fontScale="92500" lnSpcReduction="10000"/>
          </a:bodyPr>
          <a:lstStyle/>
          <a:p>
            <a:pPr marL="114300" indent="0">
              <a:buNone/>
            </a:pPr>
            <a:r>
              <a:rPr lang="en-US" sz="1400"/>
              <a:t>Question: “What causes you the greatest back, neck, or shoulder pain on a typical day?”</a:t>
            </a:r>
          </a:p>
          <a:p>
            <a:r>
              <a:rPr lang="en-US" sz="1400"/>
              <a:t>Sitting at Desk: 31.0%</a:t>
            </a:r>
          </a:p>
          <a:p>
            <a:r>
              <a:rPr lang="en-US" sz="1400"/>
              <a:t>Carrying Backpack: 57.1%</a:t>
            </a:r>
          </a:p>
        </p:txBody>
      </p:sp>
      <p:pic>
        <p:nvPicPr>
          <p:cNvPr id="2" name="Picture 1" descr="A graph with numbers and a red and blue arrow&#10;&#10;Description automatically generated">
            <a:extLst>
              <a:ext uri="{FF2B5EF4-FFF2-40B4-BE49-F238E27FC236}">
                <a16:creationId xmlns:a16="http://schemas.microsoft.com/office/drawing/2014/main" id="{46C10032-CFD3-8404-0186-BC8900313A95}"/>
              </a:ext>
            </a:extLst>
          </p:cNvPr>
          <p:cNvPicPr>
            <a:picLocks noChangeAspect="1"/>
          </p:cNvPicPr>
          <p:nvPr/>
        </p:nvPicPr>
        <p:blipFill>
          <a:blip r:embed="rId5"/>
          <a:stretch>
            <a:fillRect/>
          </a:stretch>
        </p:blipFill>
        <p:spPr>
          <a:xfrm>
            <a:off x="99309" y="3194217"/>
            <a:ext cx="4701289" cy="1884262"/>
          </a:xfrm>
          <a:prstGeom prst="rect">
            <a:avLst/>
          </a:prstGeom>
        </p:spPr>
      </p:pic>
      <p:sp>
        <p:nvSpPr>
          <p:cNvPr id="4" name="Text Placeholder 2">
            <a:extLst>
              <a:ext uri="{FF2B5EF4-FFF2-40B4-BE49-F238E27FC236}">
                <a16:creationId xmlns:a16="http://schemas.microsoft.com/office/drawing/2014/main" id="{C07A3FAD-2625-991D-59FB-CC25B5DA708A}"/>
              </a:ext>
            </a:extLst>
          </p:cNvPr>
          <p:cNvSpPr>
            <a:spLocks noGrp="1"/>
          </p:cNvSpPr>
          <p:nvPr/>
        </p:nvSpPr>
        <p:spPr>
          <a:xfrm>
            <a:off x="4743167" y="3148040"/>
            <a:ext cx="4370196" cy="2178149"/>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accent3"/>
              </a:buClr>
              <a:buSzPts val="1800"/>
              <a:buFont typeface="Average"/>
              <a:buChar char="●"/>
              <a:defRPr sz="1800" b="0" i="0" u="none" strike="noStrike" cap="none">
                <a:solidFill>
                  <a:schemeClr val="accent3"/>
                </a:solidFill>
                <a:latin typeface="Average"/>
                <a:ea typeface="Average"/>
                <a:cs typeface="Average"/>
                <a:sym typeface="Average"/>
              </a:defRPr>
            </a:lvl1pPr>
            <a:lvl2pPr marL="914400" marR="0" lvl="1"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2pPr>
            <a:lvl3pPr marL="1371600" marR="0" lvl="2"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3pPr>
            <a:lvl4pPr marL="1828800" marR="0" lvl="3"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4pPr>
            <a:lvl5pPr marL="2286000" marR="0" lvl="4"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5pPr>
            <a:lvl6pPr marL="2743200" marR="0" lvl="5"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6pPr>
            <a:lvl7pPr marL="3200400" marR="0" lvl="6"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7pPr>
            <a:lvl8pPr marL="3657600" marR="0" lvl="7"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8pPr>
            <a:lvl9pPr marL="4114800" marR="0" lvl="8"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9pPr>
          </a:lstStyle>
          <a:p>
            <a:pPr marL="114300" indent="0">
              <a:buNone/>
            </a:pPr>
            <a:r>
              <a:rPr lang="en-US" sz="1400"/>
              <a:t>Question: “On a scale of 1-5, how would you rate your back discomfort when sitting at your desk for extended periods of time and after carrying your backpack for extended periods of time? (5 is extreme pain, 1 is no pain at all)”</a:t>
            </a:r>
          </a:p>
          <a:p>
            <a:r>
              <a:rPr lang="en-US" sz="1400"/>
              <a:t>Sitting Mean Pain: 2.54</a:t>
            </a:r>
          </a:p>
          <a:p>
            <a:r>
              <a:rPr lang="en-US" sz="1400"/>
              <a:t>Carrying Backpack Mean Pain: 3.0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a:t>Current Backpack Market Trends</a:t>
            </a:r>
            <a:endParaRPr/>
          </a:p>
        </p:txBody>
      </p:sp>
      <p:sp>
        <p:nvSpPr>
          <p:cNvPr id="105" name="Google Shape;105;p20"/>
          <p:cNvSpPr txBox="1">
            <a:spLocks noGrp="1"/>
          </p:cNvSpPr>
          <p:nvPr>
            <p:ph type="body" idx="1"/>
          </p:nvPr>
        </p:nvSpPr>
        <p:spPr>
          <a:xfrm>
            <a:off x="311700" y="1101327"/>
            <a:ext cx="5219305" cy="2139212"/>
          </a:xfrm>
          <a:prstGeom prst="rect">
            <a:avLst/>
          </a:prstGeom>
        </p:spPr>
        <p:txBody>
          <a:bodyPr spcFirstLastPara="1" wrap="square" lIns="91425" tIns="91425" rIns="91425" bIns="91425" anchor="t" anchorCtr="0">
            <a:noAutofit/>
          </a:bodyPr>
          <a:lstStyle/>
          <a:p>
            <a:pPr marL="285750" indent="-285750">
              <a:spcAft>
                <a:spcPts val="1200"/>
              </a:spcAft>
            </a:pPr>
            <a:r>
              <a:rPr lang="en-US" sz="1400"/>
              <a:t>Current market valued ~ $16 billion globally [1]</a:t>
            </a:r>
            <a:endParaRPr lang="en-US"/>
          </a:p>
          <a:p>
            <a:pPr marL="285750" indent="-285750">
              <a:spcAft>
                <a:spcPts val="1200"/>
              </a:spcAft>
            </a:pPr>
            <a:r>
              <a:rPr lang="en-US" sz="1400"/>
              <a:t>Market is expected to increase through the next several years</a:t>
            </a:r>
          </a:p>
          <a:p>
            <a:pPr marL="285750" indent="-285750">
              <a:spcAft>
                <a:spcPts val="1200"/>
              </a:spcAft>
            </a:pPr>
            <a:r>
              <a:rPr lang="en-US" sz="1400"/>
              <a:t>Large market opportunity for both domestic and global</a:t>
            </a:r>
          </a:p>
        </p:txBody>
      </p:sp>
      <p:sp>
        <p:nvSpPr>
          <p:cNvPr id="106" name="Google Shape;106;p2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pic>
        <p:nvPicPr>
          <p:cNvPr id="3" name="Picture 2" descr="A logo with a black and red outline&#10;&#10;Description automatically generated">
            <a:extLst>
              <a:ext uri="{FF2B5EF4-FFF2-40B4-BE49-F238E27FC236}">
                <a16:creationId xmlns:a16="http://schemas.microsoft.com/office/drawing/2014/main" id="{AB57C97F-54AC-2ADF-D161-830E5E25A59C}"/>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pic>
        <p:nvPicPr>
          <p:cNvPr id="5" name="Picture 4">
            <a:extLst>
              <a:ext uri="{FF2B5EF4-FFF2-40B4-BE49-F238E27FC236}">
                <a16:creationId xmlns:a16="http://schemas.microsoft.com/office/drawing/2014/main" id="{77490802-A3FA-1C18-9E37-20AB414E2D78}"/>
              </a:ext>
            </a:extLst>
          </p:cNvPr>
          <p:cNvPicPr>
            <a:picLocks noChangeAspect="1"/>
          </p:cNvPicPr>
          <p:nvPr/>
        </p:nvPicPr>
        <p:blipFill>
          <a:blip r:embed="rId4"/>
          <a:stretch>
            <a:fillRect/>
          </a:stretch>
        </p:blipFill>
        <p:spPr>
          <a:xfrm>
            <a:off x="2132897" y="2505128"/>
            <a:ext cx="4888492" cy="2444229"/>
          </a:xfrm>
          <a:prstGeom prst="rect">
            <a:avLst/>
          </a:prstGeom>
          <a:solidFill>
            <a:schemeClr val="dk1"/>
          </a:solidFill>
          <a:ln w="38100">
            <a:solidFill>
              <a:schemeClr val="accent6">
                <a:lumMod val="10000"/>
              </a:schemeClr>
            </a:solidFill>
          </a:ln>
        </p:spPr>
        <p:style>
          <a:lnRef idx="0">
            <a:scrgbClr r="0" g="0" b="0"/>
          </a:lnRef>
          <a:fillRef idx="0">
            <a:scrgbClr r="0" g="0" b="0"/>
          </a:fillRef>
          <a:effectRef idx="0">
            <a:scrgbClr r="0" g="0" b="0"/>
          </a:effectRef>
          <a:fontRef idx="minor">
            <a:schemeClr val="lt1"/>
          </a:fontRef>
        </p:style>
      </p:pic>
      <p:sp>
        <p:nvSpPr>
          <p:cNvPr id="6" name="TextBox 5">
            <a:extLst>
              <a:ext uri="{FF2B5EF4-FFF2-40B4-BE49-F238E27FC236}">
                <a16:creationId xmlns:a16="http://schemas.microsoft.com/office/drawing/2014/main" id="{AA48CCD6-A840-661F-B566-E5E6A78A5E12}"/>
              </a:ext>
            </a:extLst>
          </p:cNvPr>
          <p:cNvSpPr txBox="1"/>
          <p:nvPr/>
        </p:nvSpPr>
        <p:spPr>
          <a:xfrm>
            <a:off x="7098135" y="3036431"/>
            <a:ext cx="1815383" cy="1384995"/>
          </a:xfrm>
          <a:prstGeom prst="rect">
            <a:avLst/>
          </a:prstGeom>
          <a:solidFill>
            <a:schemeClr val="bg2"/>
          </a:solidFill>
          <a:ln w="28575">
            <a:solidFill>
              <a:schemeClr val="accent6">
                <a:lumMod val="10000"/>
              </a:schemeClr>
            </a:solidFill>
          </a:ln>
        </p:spPr>
        <p:txBody>
          <a:bodyPr wrap="square" lIns="91440" tIns="45720" rIns="91440" bIns="45720" rtlCol="0" anchor="t">
            <a:spAutoFit/>
          </a:bodyPr>
          <a:lstStyle/>
          <a:p>
            <a:r>
              <a:rPr lang="en-US">
                <a:solidFill>
                  <a:srgbClr val="181818"/>
                </a:solidFill>
                <a:latin typeface="Average"/>
              </a:rPr>
              <a:t>The backpack market will continue to grow for the next few years with a domestic market value of $5.71 billion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Problem Definition</a:t>
            </a:r>
            <a:endParaRPr/>
          </a:p>
        </p:txBody>
      </p:sp>
      <p:sp>
        <p:nvSpPr>
          <p:cNvPr id="79" name="Google Shape;79;p16"/>
          <p:cNvSpPr txBox="1">
            <a:spLocks noGrp="1"/>
          </p:cNvSpPr>
          <p:nvPr>
            <p:ph type="body" idx="1"/>
          </p:nvPr>
        </p:nvSpPr>
        <p:spPr>
          <a:xfrm>
            <a:off x="311700" y="1152293"/>
            <a:ext cx="8520600" cy="3922316"/>
          </a:xfrm>
          <a:prstGeom prst="rect">
            <a:avLst/>
          </a:prstGeom>
        </p:spPr>
        <p:txBody>
          <a:bodyPr spcFirstLastPara="1" wrap="square" lIns="91425" tIns="91425" rIns="91425" bIns="91425" anchor="t" anchorCtr="0">
            <a:normAutofit/>
          </a:bodyPr>
          <a:lstStyle/>
          <a:p>
            <a:pPr marL="285750" indent="-285750">
              <a:spcAft>
                <a:spcPts val="1200"/>
              </a:spcAft>
            </a:pPr>
            <a:r>
              <a:rPr lang="en-US" sz="1400" b="0" i="0">
                <a:solidFill>
                  <a:schemeClr val="accent6">
                    <a:lumMod val="90000"/>
                  </a:schemeClr>
                </a:solidFill>
                <a:effectLst/>
                <a:latin typeface="Average" panose="020B0604020202020204" charset="0"/>
              </a:rPr>
              <a:t>Prolonged poor posture habits can have a larger impact on students’ health and can be chronic if left unaddressed</a:t>
            </a:r>
            <a:endParaRPr lang="en-US" sz="1400">
              <a:solidFill>
                <a:schemeClr val="accent6">
                  <a:lumMod val="90000"/>
                </a:schemeClr>
              </a:solidFill>
              <a:latin typeface="Average" panose="020B0604020202020204" charset="0"/>
            </a:endParaRPr>
          </a:p>
          <a:p>
            <a:pPr marL="285750" indent="-285750">
              <a:spcAft>
                <a:spcPts val="1200"/>
              </a:spcAft>
            </a:pPr>
            <a:r>
              <a:rPr lang="en-US" sz="1400" b="0" i="0">
                <a:solidFill>
                  <a:schemeClr val="accent6">
                    <a:lumMod val="90000"/>
                  </a:schemeClr>
                </a:solidFill>
                <a:effectLst/>
                <a:latin typeface="Average" panose="020B0604020202020204" charset="0"/>
              </a:rPr>
              <a:t>Identified possible consumer base for this project: </a:t>
            </a:r>
          </a:p>
          <a:p>
            <a:pPr marL="742950" lvl="1" indent="-285750">
              <a:spcAft>
                <a:spcPts val="1200"/>
              </a:spcAft>
            </a:pPr>
            <a:r>
              <a:rPr lang="en-US" sz="1200">
                <a:solidFill>
                  <a:schemeClr val="accent6">
                    <a:lumMod val="90000"/>
                  </a:schemeClr>
                </a:solidFill>
                <a:latin typeface="Average" panose="020B0604020202020204" charset="0"/>
              </a:rPr>
              <a:t>College students</a:t>
            </a:r>
          </a:p>
          <a:p>
            <a:pPr marL="742950" lvl="1" indent="-285750">
              <a:spcAft>
                <a:spcPts val="1200"/>
              </a:spcAft>
            </a:pPr>
            <a:r>
              <a:rPr lang="en-US" sz="1200" b="0" i="0">
                <a:solidFill>
                  <a:schemeClr val="accent6">
                    <a:lumMod val="90000"/>
                  </a:schemeClr>
                </a:solidFill>
                <a:effectLst/>
                <a:latin typeface="Average" panose="020B0604020202020204" charset="0"/>
              </a:rPr>
              <a:t>High school students</a:t>
            </a:r>
          </a:p>
          <a:p>
            <a:pPr marL="742950" lvl="1" indent="-285750">
              <a:spcAft>
                <a:spcPts val="1200"/>
              </a:spcAft>
            </a:pPr>
            <a:r>
              <a:rPr lang="en-US" sz="1200" b="0" i="0">
                <a:solidFill>
                  <a:schemeClr val="accent6">
                    <a:lumMod val="90000"/>
                  </a:schemeClr>
                </a:solidFill>
                <a:effectLst/>
                <a:latin typeface="Average" panose="020B0604020202020204" charset="0"/>
              </a:rPr>
              <a:t>People who </a:t>
            </a:r>
            <a:r>
              <a:rPr lang="en-US" sz="1200">
                <a:solidFill>
                  <a:schemeClr val="accent6">
                    <a:lumMod val="90000"/>
                  </a:schemeClr>
                </a:solidFill>
                <a:latin typeface="Average" panose="020B0604020202020204" charset="0"/>
              </a:rPr>
              <a:t>have an intra-city commute</a:t>
            </a:r>
          </a:p>
          <a:p>
            <a:pPr marL="285750" indent="-285750">
              <a:spcAft>
                <a:spcPts val="1200"/>
              </a:spcAft>
            </a:pPr>
            <a:r>
              <a:rPr lang="en-US" sz="1400">
                <a:solidFill>
                  <a:schemeClr val="accent6">
                    <a:lumMod val="90000"/>
                  </a:schemeClr>
                </a:solidFill>
                <a:latin typeface="Average" panose="020B0604020202020204" charset="0"/>
              </a:rPr>
              <a:t> Important characteristics of this project would be: </a:t>
            </a:r>
          </a:p>
          <a:p>
            <a:pPr marL="742950" lvl="1" indent="-285750">
              <a:spcAft>
                <a:spcPts val="1200"/>
              </a:spcAft>
            </a:pPr>
            <a:r>
              <a:rPr lang="en-US" sz="1200">
                <a:solidFill>
                  <a:schemeClr val="accent6">
                    <a:lumMod val="90000"/>
                  </a:schemeClr>
                </a:solidFill>
                <a:latin typeface="Average" panose="020B0604020202020204" charset="0"/>
              </a:rPr>
              <a:t>The unit cost is affordable to students</a:t>
            </a:r>
          </a:p>
          <a:p>
            <a:pPr marL="742950" lvl="1" indent="-285750">
              <a:spcAft>
                <a:spcPts val="1200"/>
              </a:spcAft>
            </a:pPr>
            <a:r>
              <a:rPr lang="en-US" sz="1200">
                <a:solidFill>
                  <a:schemeClr val="accent6">
                    <a:lumMod val="90000"/>
                  </a:schemeClr>
                </a:solidFill>
                <a:latin typeface="Average" panose="020B0604020202020204" charset="0"/>
              </a:rPr>
              <a:t>The project encourages better posture </a:t>
            </a:r>
          </a:p>
          <a:p>
            <a:pPr marL="742950" lvl="1" indent="-285750">
              <a:spcAft>
                <a:spcPts val="1200"/>
              </a:spcAft>
            </a:pPr>
            <a:r>
              <a:rPr lang="en-US" sz="1200">
                <a:solidFill>
                  <a:schemeClr val="accent6">
                    <a:lumMod val="90000"/>
                  </a:schemeClr>
                </a:solidFill>
                <a:latin typeface="Average" panose="020B0604020202020204" charset="0"/>
              </a:rPr>
              <a:t>Able to be used with any backpack, and can be transported</a:t>
            </a:r>
          </a:p>
          <a:p>
            <a:pPr marL="0" indent="0">
              <a:spcAft>
                <a:spcPts val="1200"/>
              </a:spcAft>
              <a:buNone/>
            </a:pPr>
            <a:endParaRPr lang="en-US"/>
          </a:p>
        </p:txBody>
      </p:sp>
      <p:sp>
        <p:nvSpPr>
          <p:cNvPr id="80" name="Google Shape;80;p1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a:t>
            </a:fld>
            <a:endParaRPr/>
          </a:p>
        </p:txBody>
      </p:sp>
      <p:pic>
        <p:nvPicPr>
          <p:cNvPr id="3" name="Picture 2" descr="A logo with a black and red outline&#10;&#10;Description automatically generated">
            <a:extLst>
              <a:ext uri="{FF2B5EF4-FFF2-40B4-BE49-F238E27FC236}">
                <a16:creationId xmlns:a16="http://schemas.microsoft.com/office/drawing/2014/main" id="{342D83DB-F8EB-0289-4F55-B2D4F0ADEF64}"/>
              </a:ext>
            </a:extLst>
          </p:cNvPr>
          <p:cNvPicPr>
            <a:picLocks noGrp="1" noRot="1" noChangeAspect="1" noMove="1" noResize="1" noEditPoints="1" noAdjustHandles="1" noChangeArrowheads="1" noChangeShapeType="1" noCrop="1"/>
          </p:cNvPicPr>
          <p:nvPr/>
        </p:nvPicPr>
        <p:blipFill>
          <a:blip r:embed="rId3"/>
          <a:stretch>
            <a:fillRect/>
          </a:stretch>
        </p:blipFill>
        <p:spPr>
          <a:xfrm>
            <a:off x="7308731" y="50411"/>
            <a:ext cx="1815860" cy="1171575"/>
          </a:xfrm>
          <a:prstGeom prst="rect">
            <a:avLst/>
          </a:prstGeom>
        </p:spPr>
      </p:pic>
      <p:pic>
        <p:nvPicPr>
          <p:cNvPr id="4" name="Picture 3" descr="A person with a backpack in a room with chairs and tables&#10;&#10;Description automatically generated">
            <a:extLst>
              <a:ext uri="{FF2B5EF4-FFF2-40B4-BE49-F238E27FC236}">
                <a16:creationId xmlns:a16="http://schemas.microsoft.com/office/drawing/2014/main" id="{109002E3-F015-E65E-45CF-A024C867945E}"/>
              </a:ext>
            </a:extLst>
          </p:cNvPr>
          <p:cNvPicPr>
            <a:picLocks noChangeAspect="1"/>
          </p:cNvPicPr>
          <p:nvPr/>
        </p:nvPicPr>
        <p:blipFill rotWithShape="1">
          <a:blip r:embed="rId4"/>
          <a:srcRect l="18081" t="18436" r="11494" b="19129"/>
          <a:stretch/>
        </p:blipFill>
        <p:spPr>
          <a:xfrm rot="5400000">
            <a:off x="5778519" y="2692447"/>
            <a:ext cx="2705438" cy="1792340"/>
          </a:xfrm>
          <a:prstGeom prst="rect">
            <a:avLst/>
          </a:prstGeom>
        </p:spPr>
      </p:pic>
    </p:spTree>
    <p:extLst>
      <p:ext uri="{BB962C8B-B14F-4D97-AF65-F5344CB8AC3E}">
        <p14:creationId xmlns:p14="http://schemas.microsoft.com/office/powerpoint/2010/main" val="665318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9"/>
          <p:cNvSpPr txBox="1">
            <a:spLocks noGrp="1" noRot="1" noMove="1" noResize="1" noEditPoints="1" noAdjustHandles="1" noChangeArrowheads="1" noChangeShapeType="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p>
            <a:r>
              <a:rPr lang="en"/>
              <a:t>Concept Generation</a:t>
            </a:r>
            <a:endParaRPr/>
          </a:p>
        </p:txBody>
      </p:sp>
      <p:sp>
        <p:nvSpPr>
          <p:cNvPr id="99" name="Google Shape;99;p1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a:t>
            </a:fld>
            <a:endParaRPr/>
          </a:p>
        </p:txBody>
      </p:sp>
      <p:pic>
        <p:nvPicPr>
          <p:cNvPr id="3" name="Picture 2" descr="A logo with a black and red outline&#10;&#10;Description automatically generated">
            <a:extLst>
              <a:ext uri="{FF2B5EF4-FFF2-40B4-BE49-F238E27FC236}">
                <a16:creationId xmlns:a16="http://schemas.microsoft.com/office/drawing/2014/main" id="{B60D85FD-E5C2-38AD-2FD8-B3C0D4C35437}"/>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2E40F-334E-ECBE-2EA3-EC7F3D29984B}"/>
              </a:ext>
            </a:extLst>
          </p:cNvPr>
          <p:cNvSpPr>
            <a:spLocks noGrp="1"/>
          </p:cNvSpPr>
          <p:nvPr>
            <p:ph type="title"/>
          </p:nvPr>
        </p:nvSpPr>
        <p:spPr>
          <a:xfrm>
            <a:off x="315641" y="267663"/>
            <a:ext cx="8520600" cy="572700"/>
          </a:xfrm>
        </p:spPr>
        <p:txBody>
          <a:bodyPr>
            <a:normAutofit fontScale="90000"/>
          </a:bodyPr>
          <a:lstStyle/>
          <a:p>
            <a:r>
              <a:rPr lang="en-US"/>
              <a:t>Pugh Decision Matrix</a:t>
            </a:r>
          </a:p>
        </p:txBody>
      </p:sp>
      <p:sp>
        <p:nvSpPr>
          <p:cNvPr id="4" name="Text Placeholder 3">
            <a:extLst>
              <a:ext uri="{FF2B5EF4-FFF2-40B4-BE49-F238E27FC236}">
                <a16:creationId xmlns:a16="http://schemas.microsoft.com/office/drawing/2014/main" id="{33B4BE94-ECBD-319C-FE91-A9D2D7496E48}"/>
              </a:ext>
            </a:extLst>
          </p:cNvPr>
          <p:cNvSpPr>
            <a:spLocks noGrp="1"/>
          </p:cNvSpPr>
          <p:nvPr>
            <p:ph type="body" idx="2"/>
          </p:nvPr>
        </p:nvSpPr>
        <p:spPr>
          <a:xfrm>
            <a:off x="4990442" y="3006106"/>
            <a:ext cx="3333646" cy="1600645"/>
          </a:xfrm>
        </p:spPr>
        <p:txBody>
          <a:bodyPr/>
          <a:lstStyle/>
          <a:p>
            <a:r>
              <a:rPr lang="en-US"/>
              <a:t>Evaluation of each design</a:t>
            </a:r>
          </a:p>
          <a:p>
            <a:pPr>
              <a:lnSpc>
                <a:spcPct val="114999"/>
              </a:lnSpc>
            </a:pPr>
            <a:r>
              <a:rPr lang="en-US"/>
              <a:t>Utilized determine Concept 4</a:t>
            </a:r>
          </a:p>
          <a:p>
            <a:pPr>
              <a:lnSpc>
                <a:spcPct val="114999"/>
              </a:lnSpc>
            </a:pPr>
            <a:r>
              <a:rPr lang="en-US"/>
              <a:t>Concept 4 has fewest negatives and highest overall score</a:t>
            </a:r>
          </a:p>
        </p:txBody>
      </p:sp>
      <p:sp>
        <p:nvSpPr>
          <p:cNvPr id="5" name="Slide Number Placeholder 4">
            <a:extLst>
              <a:ext uri="{FF2B5EF4-FFF2-40B4-BE49-F238E27FC236}">
                <a16:creationId xmlns:a16="http://schemas.microsoft.com/office/drawing/2014/main" id="{A9112237-0D22-0D8C-FF4B-07AACE2D14C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10</a:t>
            </a:fld>
            <a:endParaRPr lang="en"/>
          </a:p>
        </p:txBody>
      </p:sp>
      <p:pic>
        <p:nvPicPr>
          <p:cNvPr id="7" name="Picture 6" descr="A table with text and images&#10;&#10;Description automatically generated">
            <a:extLst>
              <a:ext uri="{FF2B5EF4-FFF2-40B4-BE49-F238E27FC236}">
                <a16:creationId xmlns:a16="http://schemas.microsoft.com/office/drawing/2014/main" id="{80F2F6AD-76B5-BCBC-9A73-EB51134E286E}"/>
              </a:ext>
            </a:extLst>
          </p:cNvPr>
          <p:cNvPicPr>
            <a:picLocks noChangeAspect="1"/>
          </p:cNvPicPr>
          <p:nvPr/>
        </p:nvPicPr>
        <p:blipFill rotWithShape="1">
          <a:blip r:embed="rId2"/>
          <a:srcRect l="965" t="1006" b="15696"/>
          <a:stretch/>
        </p:blipFill>
        <p:spPr>
          <a:xfrm>
            <a:off x="314144" y="895553"/>
            <a:ext cx="3961852" cy="3978521"/>
          </a:xfrm>
          <a:prstGeom prst="rect">
            <a:avLst/>
          </a:prstGeom>
          <a:ln w="28575">
            <a:solidFill>
              <a:schemeClr val="accent6">
                <a:lumMod val="10000"/>
              </a:schemeClr>
            </a:solidFill>
          </a:ln>
        </p:spPr>
      </p:pic>
      <p:grpSp>
        <p:nvGrpSpPr>
          <p:cNvPr id="8" name="Group 7">
            <a:extLst>
              <a:ext uri="{FF2B5EF4-FFF2-40B4-BE49-F238E27FC236}">
                <a16:creationId xmlns:a16="http://schemas.microsoft.com/office/drawing/2014/main" id="{0FC6E0BB-96BA-7184-EDE7-671FEC224681}"/>
              </a:ext>
            </a:extLst>
          </p:cNvPr>
          <p:cNvGrpSpPr/>
          <p:nvPr/>
        </p:nvGrpSpPr>
        <p:grpSpPr>
          <a:xfrm>
            <a:off x="4639978" y="1677870"/>
            <a:ext cx="4044047" cy="1171943"/>
            <a:chOff x="4832400" y="651294"/>
            <a:chExt cx="4044047" cy="1171943"/>
          </a:xfrm>
        </p:grpSpPr>
        <p:pic>
          <p:nvPicPr>
            <p:cNvPr id="6" name="Picture 5" descr="A table with text and images&#10;&#10;Description automatically generated">
              <a:extLst>
                <a:ext uri="{FF2B5EF4-FFF2-40B4-BE49-F238E27FC236}">
                  <a16:creationId xmlns:a16="http://schemas.microsoft.com/office/drawing/2014/main" id="{0C508127-E0B6-1B12-4E4E-D5F7CB608C5F}"/>
                </a:ext>
              </a:extLst>
            </p:cNvPr>
            <p:cNvPicPr>
              <a:picLocks noChangeAspect="1"/>
            </p:cNvPicPr>
            <p:nvPr/>
          </p:nvPicPr>
          <p:blipFill rotWithShape="1">
            <a:blip r:embed="rId2"/>
            <a:srcRect l="1753" t="86474" r="459" b="-222"/>
            <a:stretch/>
          </p:blipFill>
          <p:spPr>
            <a:xfrm>
              <a:off x="4835417" y="1153287"/>
              <a:ext cx="4000600" cy="669950"/>
            </a:xfrm>
            <a:prstGeom prst="rect">
              <a:avLst/>
            </a:prstGeom>
            <a:ln w="28575">
              <a:noFill/>
            </a:ln>
          </p:spPr>
        </p:pic>
        <p:pic>
          <p:nvPicPr>
            <p:cNvPr id="3" name="Picture 2" descr="A table with text and images&#10;&#10;Description automatically generated">
              <a:extLst>
                <a:ext uri="{FF2B5EF4-FFF2-40B4-BE49-F238E27FC236}">
                  <a16:creationId xmlns:a16="http://schemas.microsoft.com/office/drawing/2014/main" id="{0D3E188E-1411-9D4C-F1C4-1B85A8E5B440}"/>
                </a:ext>
              </a:extLst>
            </p:cNvPr>
            <p:cNvPicPr>
              <a:picLocks noChangeAspect="1"/>
            </p:cNvPicPr>
            <p:nvPr/>
          </p:nvPicPr>
          <p:blipFill rotWithShape="1">
            <a:blip r:embed="rId2"/>
            <a:srcRect l="1529" t="809" r="-130" b="88673"/>
            <a:stretch/>
          </p:blipFill>
          <p:spPr>
            <a:xfrm>
              <a:off x="4832400" y="651294"/>
              <a:ext cx="4044047" cy="502344"/>
            </a:xfrm>
            <a:prstGeom prst="rect">
              <a:avLst/>
            </a:prstGeom>
            <a:ln w="28575">
              <a:noFill/>
            </a:ln>
          </p:spPr>
        </p:pic>
      </p:grpSp>
      <p:sp>
        <p:nvSpPr>
          <p:cNvPr id="9" name="Rectangle 8">
            <a:extLst>
              <a:ext uri="{FF2B5EF4-FFF2-40B4-BE49-F238E27FC236}">
                <a16:creationId xmlns:a16="http://schemas.microsoft.com/office/drawing/2014/main" id="{B4D3A36D-6CD0-D1D2-CEC5-5C3C77ABB409}"/>
              </a:ext>
            </a:extLst>
          </p:cNvPr>
          <p:cNvSpPr/>
          <p:nvPr/>
        </p:nvSpPr>
        <p:spPr>
          <a:xfrm>
            <a:off x="4642159" y="1675305"/>
            <a:ext cx="4031391" cy="1173891"/>
          </a:xfrm>
          <a:prstGeom prst="rect">
            <a:avLst/>
          </a:prstGeom>
          <a:noFill/>
          <a:ln w="28575">
            <a:solidFill>
              <a:schemeClr val="accent6">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a black and red outline&#10;&#10;Description automatically generated">
            <a:extLst>
              <a:ext uri="{FF2B5EF4-FFF2-40B4-BE49-F238E27FC236}">
                <a16:creationId xmlns:a16="http://schemas.microsoft.com/office/drawing/2014/main" id="{BDA8D173-1657-0A35-F4EF-2C97F9F7062F}"/>
              </a:ext>
            </a:extLst>
          </p:cNvPr>
          <p:cNvPicPr/>
          <p:nvPr/>
        </p:nvPicPr>
        <p:blipFill>
          <a:blip r:embed="rId3"/>
          <a:stretch>
            <a:fillRect/>
          </a:stretch>
        </p:blipFill>
        <p:spPr>
          <a:xfrm>
            <a:off x="7297948" y="28845"/>
            <a:ext cx="1815860" cy="1171575"/>
          </a:xfrm>
          <a:prstGeom prst="rect">
            <a:avLst/>
          </a:prstGeom>
        </p:spPr>
      </p:pic>
    </p:spTree>
    <p:extLst>
      <p:ext uri="{BB962C8B-B14F-4D97-AF65-F5344CB8AC3E}">
        <p14:creationId xmlns:p14="http://schemas.microsoft.com/office/powerpoint/2010/main" val="2649190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AEAE7-8409-1DA9-2A75-EC9181E4A4A2}"/>
              </a:ext>
            </a:extLst>
          </p:cNvPr>
          <p:cNvSpPr>
            <a:spLocks noGrp="1"/>
          </p:cNvSpPr>
          <p:nvPr>
            <p:ph type="title"/>
          </p:nvPr>
        </p:nvSpPr>
        <p:spPr/>
        <p:txBody>
          <a:bodyPr>
            <a:normAutofit fontScale="90000"/>
          </a:bodyPr>
          <a:lstStyle/>
          <a:p>
            <a:r>
              <a:rPr lang="en-US"/>
              <a:t>Low-Fidelity Prototype</a:t>
            </a:r>
          </a:p>
        </p:txBody>
      </p:sp>
      <p:sp>
        <p:nvSpPr>
          <p:cNvPr id="5" name="Slide Number Placeholder 4">
            <a:extLst>
              <a:ext uri="{FF2B5EF4-FFF2-40B4-BE49-F238E27FC236}">
                <a16:creationId xmlns:a16="http://schemas.microsoft.com/office/drawing/2014/main" id="{57919A72-47B6-D575-4E35-2594DD14470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11</a:t>
            </a:fld>
            <a:endParaRPr lang="en"/>
          </a:p>
        </p:txBody>
      </p:sp>
      <p:pic>
        <p:nvPicPr>
          <p:cNvPr id="6" name="Picture 5" descr="A person taking a selfie&#10;&#10;Description automatically generated">
            <a:extLst>
              <a:ext uri="{FF2B5EF4-FFF2-40B4-BE49-F238E27FC236}">
                <a16:creationId xmlns:a16="http://schemas.microsoft.com/office/drawing/2014/main" id="{53A3B856-2146-C8DA-1F0E-BE4B0294EF0A}"/>
              </a:ext>
            </a:extLst>
          </p:cNvPr>
          <p:cNvPicPr>
            <a:picLocks noChangeAspect="1"/>
          </p:cNvPicPr>
          <p:nvPr/>
        </p:nvPicPr>
        <p:blipFill rotWithShape="1">
          <a:blip r:embed="rId2"/>
          <a:srcRect l="9020" t="16463" r="13126" b="6885"/>
          <a:stretch/>
        </p:blipFill>
        <p:spPr>
          <a:xfrm>
            <a:off x="5259956" y="351949"/>
            <a:ext cx="3289483" cy="42740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hand pointing at a cardboard box&#10;&#10;Description automatically generated">
            <a:extLst>
              <a:ext uri="{FF2B5EF4-FFF2-40B4-BE49-F238E27FC236}">
                <a16:creationId xmlns:a16="http://schemas.microsoft.com/office/drawing/2014/main" id="{BC5FE59A-6C0A-2A94-203F-0EE207447698}"/>
              </a:ext>
            </a:extLst>
          </p:cNvPr>
          <p:cNvPicPr>
            <a:picLocks noChangeAspect="1"/>
          </p:cNvPicPr>
          <p:nvPr/>
        </p:nvPicPr>
        <p:blipFill rotWithShape="1">
          <a:blip r:embed="rId3"/>
          <a:srcRect l="16863" t="3254" r="5409" b="9467"/>
          <a:stretch/>
        </p:blipFill>
        <p:spPr>
          <a:xfrm>
            <a:off x="450731" y="1287166"/>
            <a:ext cx="2132241" cy="3183445"/>
          </a:xfrm>
          <a:prstGeom prst="rect">
            <a:avLst/>
          </a:prstGeom>
          <a:solidFill>
            <a:srgbClr val="FFFFFF">
              <a:shade val="85000"/>
            </a:srgbClr>
          </a:solidFill>
          <a:ln w="28575" cap="sq">
            <a:solidFill>
              <a:schemeClr val="accent6">
                <a:lumMod val="1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A green bubble wrap on a bed&#10;&#10;Description automatically generated">
            <a:extLst>
              <a:ext uri="{FF2B5EF4-FFF2-40B4-BE49-F238E27FC236}">
                <a16:creationId xmlns:a16="http://schemas.microsoft.com/office/drawing/2014/main" id="{F6F9D4A9-6471-A4D2-6BCA-31C201584BF5}"/>
              </a:ext>
            </a:extLst>
          </p:cNvPr>
          <p:cNvPicPr>
            <a:picLocks noChangeAspect="1"/>
          </p:cNvPicPr>
          <p:nvPr/>
        </p:nvPicPr>
        <p:blipFill>
          <a:blip r:embed="rId4"/>
          <a:stretch>
            <a:fillRect/>
          </a:stretch>
        </p:blipFill>
        <p:spPr>
          <a:xfrm>
            <a:off x="3513107" y="840217"/>
            <a:ext cx="1427673" cy="1856400"/>
          </a:xfrm>
          <a:prstGeom prst="snip2DiagRect">
            <a:avLst/>
          </a:prstGeom>
          <a:solidFill>
            <a:srgbClr val="FFFFFF">
              <a:shade val="85000"/>
            </a:srgbClr>
          </a:solidFill>
          <a:ln w="28575" cap="sq">
            <a:solidFill>
              <a:schemeClr val="accent6">
                <a:lumMod val="1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Picture 8" descr="A cardboard box with a string attached to it&#10;&#10;Description automatically generated">
            <a:extLst>
              <a:ext uri="{FF2B5EF4-FFF2-40B4-BE49-F238E27FC236}">
                <a16:creationId xmlns:a16="http://schemas.microsoft.com/office/drawing/2014/main" id="{5C857ADD-399A-73C5-397D-0A51AF6B3073}"/>
              </a:ext>
            </a:extLst>
          </p:cNvPr>
          <p:cNvPicPr>
            <a:picLocks noChangeAspect="1"/>
          </p:cNvPicPr>
          <p:nvPr/>
        </p:nvPicPr>
        <p:blipFill rotWithShape="1">
          <a:blip r:embed="rId5"/>
          <a:srcRect l="23251" t="15660" r="21670" b="-302"/>
          <a:stretch/>
        </p:blipFill>
        <p:spPr>
          <a:xfrm>
            <a:off x="2963173" y="2825510"/>
            <a:ext cx="1743291" cy="1991363"/>
          </a:xfrm>
          <a:prstGeom prst="snip2DiagRect">
            <a:avLst/>
          </a:prstGeom>
          <a:solidFill>
            <a:srgbClr val="FFFFFF">
              <a:shade val="85000"/>
            </a:srgbClr>
          </a:solidFill>
          <a:ln w="28575" cap="sq">
            <a:solidFill>
              <a:schemeClr val="accent6">
                <a:lumMod val="1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11597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1"/>
          <p:cNvSpPr txBox="1">
            <a:spLocks noGrp="1" noRot="1" noMove="1" noResize="1" noEditPoints="1" noAdjustHandles="1" noChangeArrowheads="1" noChangeShapeType="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p>
            <a:r>
              <a:rPr lang="en"/>
              <a:t>Operational Description</a:t>
            </a:r>
          </a:p>
        </p:txBody>
      </p:sp>
      <p:sp>
        <p:nvSpPr>
          <p:cNvPr id="112" name="Google Shape;112;p2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12</a:t>
            </a:fld>
            <a:endParaRPr/>
          </a:p>
        </p:txBody>
      </p:sp>
      <p:pic>
        <p:nvPicPr>
          <p:cNvPr id="3" name="Picture 2" descr="A logo with a black and red outline&#10;&#10;Description automatically generated">
            <a:extLst>
              <a:ext uri="{FF2B5EF4-FFF2-40B4-BE49-F238E27FC236}">
                <a16:creationId xmlns:a16="http://schemas.microsoft.com/office/drawing/2014/main" id="{7DC07301-70C5-BBA5-8B52-40E2050600F1}"/>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AEAE7-8409-1DA9-2A75-EC9181E4A4A2}"/>
              </a:ext>
            </a:extLst>
          </p:cNvPr>
          <p:cNvSpPr>
            <a:spLocks noGrp="1"/>
          </p:cNvSpPr>
          <p:nvPr>
            <p:ph type="title"/>
          </p:nvPr>
        </p:nvSpPr>
        <p:spPr/>
        <p:txBody>
          <a:bodyPr>
            <a:normAutofit fontScale="90000"/>
          </a:bodyPr>
          <a:lstStyle/>
          <a:p>
            <a:r>
              <a:rPr lang="en-US"/>
              <a:t>Primary Concept Design Information</a:t>
            </a:r>
          </a:p>
        </p:txBody>
      </p:sp>
      <p:sp>
        <p:nvSpPr>
          <p:cNvPr id="3" name="Text Placeholder 2">
            <a:extLst>
              <a:ext uri="{FF2B5EF4-FFF2-40B4-BE49-F238E27FC236}">
                <a16:creationId xmlns:a16="http://schemas.microsoft.com/office/drawing/2014/main" id="{A9FBFE06-EFEF-FBA8-EDE1-4C629FB695BA}"/>
              </a:ext>
            </a:extLst>
          </p:cNvPr>
          <p:cNvSpPr>
            <a:spLocks noGrp="1"/>
          </p:cNvSpPr>
          <p:nvPr>
            <p:ph type="body" idx="1"/>
          </p:nvPr>
        </p:nvSpPr>
        <p:spPr>
          <a:xfrm>
            <a:off x="311700" y="1152475"/>
            <a:ext cx="3999900" cy="3802548"/>
          </a:xfrm>
        </p:spPr>
        <p:txBody>
          <a:bodyPr>
            <a:normAutofit/>
          </a:bodyPr>
          <a:lstStyle/>
          <a:p>
            <a:pPr>
              <a:lnSpc>
                <a:spcPct val="150000"/>
              </a:lnSpc>
            </a:pPr>
            <a:r>
              <a:rPr lang="en-US"/>
              <a:t>2 Part Design</a:t>
            </a:r>
          </a:p>
          <a:p>
            <a:pPr lvl="1">
              <a:lnSpc>
                <a:spcPct val="150000"/>
              </a:lnSpc>
            </a:pPr>
            <a:r>
              <a:rPr lang="en-US"/>
              <a:t>Posture Correction</a:t>
            </a:r>
          </a:p>
          <a:p>
            <a:pPr lvl="1">
              <a:lnSpc>
                <a:spcPct val="150000"/>
              </a:lnSpc>
            </a:pPr>
            <a:r>
              <a:rPr lang="en-US"/>
              <a:t>Backpack Assistance</a:t>
            </a:r>
          </a:p>
          <a:p>
            <a:pPr>
              <a:lnSpc>
                <a:spcPct val="150000"/>
              </a:lnSpc>
            </a:pPr>
            <a:r>
              <a:rPr lang="en-US"/>
              <a:t>Velcro Adjustable Arm Straps</a:t>
            </a:r>
          </a:p>
          <a:p>
            <a:pPr>
              <a:lnSpc>
                <a:spcPct val="150000"/>
              </a:lnSpc>
            </a:pPr>
            <a:r>
              <a:rPr lang="en-US"/>
              <a:t>Ratchet Tightening</a:t>
            </a:r>
          </a:p>
          <a:p>
            <a:pPr>
              <a:lnSpc>
                <a:spcPct val="150000"/>
              </a:lnSpc>
            </a:pPr>
            <a:r>
              <a:rPr lang="en-US"/>
              <a:t>Interlocking of Backpack Assistance</a:t>
            </a:r>
          </a:p>
          <a:p>
            <a:pPr>
              <a:lnSpc>
                <a:spcPct val="150000"/>
              </a:lnSpc>
            </a:pPr>
            <a:r>
              <a:rPr lang="en-US"/>
              <a:t>Backpack Interlocking</a:t>
            </a:r>
          </a:p>
          <a:p>
            <a:pPr>
              <a:lnSpc>
                <a:spcPct val="150000"/>
              </a:lnSpc>
            </a:pPr>
            <a:r>
              <a:rPr lang="en-US"/>
              <a:t>Folding to Narrow Profile</a:t>
            </a:r>
          </a:p>
          <a:p>
            <a:pPr>
              <a:lnSpc>
                <a:spcPct val="150000"/>
              </a:lnSpc>
            </a:pPr>
            <a:r>
              <a:rPr lang="en-US"/>
              <a:t>Lightweight</a:t>
            </a:r>
          </a:p>
          <a:p>
            <a:pPr>
              <a:lnSpc>
                <a:spcPct val="150000"/>
              </a:lnSpc>
            </a:pPr>
            <a:r>
              <a:rPr lang="en-US"/>
              <a:t>Handle For Carrying</a:t>
            </a:r>
          </a:p>
        </p:txBody>
      </p:sp>
      <p:sp>
        <p:nvSpPr>
          <p:cNvPr id="5" name="Slide Number Placeholder 4">
            <a:extLst>
              <a:ext uri="{FF2B5EF4-FFF2-40B4-BE49-F238E27FC236}">
                <a16:creationId xmlns:a16="http://schemas.microsoft.com/office/drawing/2014/main" id="{57919A72-47B6-D575-4E35-2594DD14470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13</a:t>
            </a:fld>
            <a:endParaRPr lang="en"/>
          </a:p>
        </p:txBody>
      </p:sp>
      <p:pic>
        <p:nvPicPr>
          <p:cNvPr id="4" name="Picture 3" descr="A logo with a black and red outline&#10;&#10;Description automatically generated">
            <a:extLst>
              <a:ext uri="{FF2B5EF4-FFF2-40B4-BE49-F238E27FC236}">
                <a16:creationId xmlns:a16="http://schemas.microsoft.com/office/drawing/2014/main" id="{B486BB7C-9143-2AC4-51C3-8D4321545175}"/>
              </a:ext>
            </a:extLst>
          </p:cNvPr>
          <p:cNvPicPr/>
          <p:nvPr/>
        </p:nvPicPr>
        <p:blipFill>
          <a:blip r:embed="rId2"/>
          <a:stretch>
            <a:fillRect/>
          </a:stretch>
        </p:blipFill>
        <p:spPr>
          <a:xfrm>
            <a:off x="7297948" y="28845"/>
            <a:ext cx="1815860" cy="1171575"/>
          </a:xfrm>
          <a:prstGeom prst="rect">
            <a:avLst/>
          </a:prstGeom>
        </p:spPr>
      </p:pic>
      <p:pic>
        <p:nvPicPr>
          <p:cNvPr id="7" name="Picture 6" descr="A drawing of a device&#10;&#10;Description automatically generated">
            <a:extLst>
              <a:ext uri="{FF2B5EF4-FFF2-40B4-BE49-F238E27FC236}">
                <a16:creationId xmlns:a16="http://schemas.microsoft.com/office/drawing/2014/main" id="{EA79555F-81D7-6461-BBCD-197E7DF1DEA4}"/>
              </a:ext>
            </a:extLst>
          </p:cNvPr>
          <p:cNvPicPr>
            <a:picLocks noChangeAspect="1"/>
          </p:cNvPicPr>
          <p:nvPr/>
        </p:nvPicPr>
        <p:blipFill rotWithShape="1">
          <a:blip r:embed="rId3"/>
          <a:srcRect l="4348" t="209" r="15851" b="4186"/>
          <a:stretch/>
        </p:blipFill>
        <p:spPr>
          <a:xfrm rot="5400000">
            <a:off x="4416817" y="1472064"/>
            <a:ext cx="3677784" cy="3288722"/>
          </a:xfrm>
          <a:prstGeom prst="rect">
            <a:avLst/>
          </a:prstGeom>
          <a:ln w="28575">
            <a:solidFill>
              <a:srgbClr val="000000"/>
            </a:solidFill>
          </a:ln>
        </p:spPr>
      </p:pic>
    </p:spTree>
    <p:extLst>
      <p:ext uri="{BB962C8B-B14F-4D97-AF65-F5344CB8AC3E}">
        <p14:creationId xmlns:p14="http://schemas.microsoft.com/office/powerpoint/2010/main" val="3250949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AEAE7-8409-1DA9-2A75-EC9181E4A4A2}"/>
              </a:ext>
            </a:extLst>
          </p:cNvPr>
          <p:cNvSpPr>
            <a:spLocks noGrp="1"/>
          </p:cNvSpPr>
          <p:nvPr>
            <p:ph type="title"/>
          </p:nvPr>
        </p:nvSpPr>
        <p:spPr/>
        <p:txBody>
          <a:bodyPr>
            <a:normAutofit fontScale="90000"/>
          </a:bodyPr>
          <a:lstStyle/>
          <a:p>
            <a:r>
              <a:rPr lang="en-US"/>
              <a:t>Mid-Fidelity Prototype</a:t>
            </a:r>
          </a:p>
        </p:txBody>
      </p:sp>
      <p:sp>
        <p:nvSpPr>
          <p:cNvPr id="5" name="Slide Number Placeholder 4">
            <a:extLst>
              <a:ext uri="{FF2B5EF4-FFF2-40B4-BE49-F238E27FC236}">
                <a16:creationId xmlns:a16="http://schemas.microsoft.com/office/drawing/2014/main" id="{57919A72-47B6-D575-4E35-2594DD14470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14</a:t>
            </a:fld>
            <a:endParaRPr lang="en"/>
          </a:p>
        </p:txBody>
      </p:sp>
      <p:pic>
        <p:nvPicPr>
          <p:cNvPr id="3" name="Picture 2">
            <a:extLst>
              <a:ext uri="{FF2B5EF4-FFF2-40B4-BE49-F238E27FC236}">
                <a16:creationId xmlns:a16="http://schemas.microsoft.com/office/drawing/2014/main" id="{7C8BC0EE-2417-5E34-901A-708DD7F88175}"/>
              </a:ext>
            </a:extLst>
          </p:cNvPr>
          <p:cNvPicPr>
            <a:picLocks noChangeAspect="1"/>
          </p:cNvPicPr>
          <p:nvPr/>
        </p:nvPicPr>
        <p:blipFill>
          <a:blip r:embed="rId2"/>
          <a:stretch>
            <a:fillRect/>
          </a:stretch>
        </p:blipFill>
        <p:spPr>
          <a:xfrm rot="5400000">
            <a:off x="128317" y="1673254"/>
            <a:ext cx="3086100" cy="2314575"/>
          </a:xfrm>
          <a:prstGeom prst="rect">
            <a:avLst/>
          </a:prstGeom>
          <a:ln w="28575">
            <a:solidFill>
              <a:srgbClr val="000000"/>
            </a:solidFill>
          </a:ln>
        </p:spPr>
      </p:pic>
      <p:pic>
        <p:nvPicPr>
          <p:cNvPr id="7" name="Picture 6" descr="A white and green object on a bed&#10;&#10;Description automatically generated">
            <a:extLst>
              <a:ext uri="{FF2B5EF4-FFF2-40B4-BE49-F238E27FC236}">
                <a16:creationId xmlns:a16="http://schemas.microsoft.com/office/drawing/2014/main" id="{E12EE377-B25D-0230-E95C-E1491A2F6E12}"/>
              </a:ext>
            </a:extLst>
          </p:cNvPr>
          <p:cNvPicPr>
            <a:picLocks noChangeAspect="1"/>
          </p:cNvPicPr>
          <p:nvPr/>
        </p:nvPicPr>
        <p:blipFill rotWithShape="1">
          <a:blip r:embed="rId3"/>
          <a:srcRect t="-138" r="3497" b="13023"/>
          <a:stretch/>
        </p:blipFill>
        <p:spPr>
          <a:xfrm rot="5400000">
            <a:off x="3029251" y="1025964"/>
            <a:ext cx="2266516" cy="1531100"/>
          </a:xfrm>
          <a:prstGeom prst="rect">
            <a:avLst/>
          </a:prstGeom>
          <a:ln w="28575">
            <a:solidFill>
              <a:srgbClr val="000000"/>
            </a:solidFill>
          </a:ln>
        </p:spPr>
      </p:pic>
      <p:pic>
        <p:nvPicPr>
          <p:cNvPr id="8" name="Picture 7" descr="A black and yellow object on a grey surface&#10;&#10;Description automatically generated">
            <a:extLst>
              <a:ext uri="{FF2B5EF4-FFF2-40B4-BE49-F238E27FC236}">
                <a16:creationId xmlns:a16="http://schemas.microsoft.com/office/drawing/2014/main" id="{B6476B5B-2DE3-5C94-29A3-E1C6343FEFC5}"/>
              </a:ext>
            </a:extLst>
          </p:cNvPr>
          <p:cNvPicPr>
            <a:picLocks noChangeAspect="1"/>
          </p:cNvPicPr>
          <p:nvPr/>
        </p:nvPicPr>
        <p:blipFill rotWithShape="1">
          <a:blip r:embed="rId4"/>
          <a:srcRect l="73776" t="6512" r="-350" b="57674"/>
          <a:stretch/>
        </p:blipFill>
        <p:spPr>
          <a:xfrm rot="5400000">
            <a:off x="3115214" y="3344623"/>
            <a:ext cx="1445499" cy="1465140"/>
          </a:xfrm>
          <a:prstGeom prst="round2DiagRect">
            <a:avLst>
              <a:gd name="adj1" fmla="val 16667"/>
              <a:gd name="adj2" fmla="val 0"/>
            </a:avLst>
          </a:prstGeom>
          <a:ln w="28575" cap="sq">
            <a:solidFill>
              <a:srgbClr val="000000"/>
            </a:solidFill>
            <a:miter lim="800000"/>
          </a:ln>
          <a:effectLst>
            <a:outerShdw blurRad="254000" algn="tl" rotWithShape="0">
              <a:srgbClr val="000000">
                <a:alpha val="43000"/>
              </a:srgbClr>
            </a:outerShdw>
          </a:effectLst>
        </p:spPr>
      </p:pic>
      <p:pic>
        <p:nvPicPr>
          <p:cNvPr id="6" name="Picture 5" descr="A person wearing a garment&#10;&#10;Description automatically generated">
            <a:extLst>
              <a:ext uri="{FF2B5EF4-FFF2-40B4-BE49-F238E27FC236}">
                <a16:creationId xmlns:a16="http://schemas.microsoft.com/office/drawing/2014/main" id="{ED06E1E3-255C-8F8D-30F2-83C8F7A877FE}"/>
              </a:ext>
            </a:extLst>
          </p:cNvPr>
          <p:cNvPicPr>
            <a:picLocks noChangeAspect="1"/>
          </p:cNvPicPr>
          <p:nvPr/>
        </p:nvPicPr>
        <p:blipFill>
          <a:blip r:embed="rId5"/>
          <a:stretch>
            <a:fillRect/>
          </a:stretch>
        </p:blipFill>
        <p:spPr>
          <a:xfrm rot="5400000">
            <a:off x="5019955" y="1235449"/>
            <a:ext cx="3798794" cy="2849095"/>
          </a:xfrm>
          <a:prstGeom prst="rect">
            <a:avLst/>
          </a:prstGeom>
          <a:solidFill>
            <a:srgbClr val="FFFFFF">
              <a:shade val="85000"/>
            </a:srgbClr>
          </a:solidFill>
          <a:ln w="28575" cap="sq">
            <a:solidFill>
              <a:schemeClr val="accent6">
                <a:lumMod val="1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38252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21C43-3AC3-8212-BDA7-2A676383117A}"/>
              </a:ext>
            </a:extLst>
          </p:cNvPr>
          <p:cNvSpPr>
            <a:spLocks noGrp="1"/>
          </p:cNvSpPr>
          <p:nvPr>
            <p:ph type="title"/>
          </p:nvPr>
        </p:nvSpPr>
        <p:spPr/>
        <p:txBody>
          <a:bodyPr>
            <a:normAutofit fontScale="90000"/>
          </a:bodyPr>
          <a:lstStyle/>
          <a:p>
            <a:r>
              <a:rPr lang="en-US"/>
              <a:t>CAD</a:t>
            </a:r>
          </a:p>
        </p:txBody>
      </p:sp>
      <p:sp>
        <p:nvSpPr>
          <p:cNvPr id="5" name="Slide Number Placeholder 4">
            <a:extLst>
              <a:ext uri="{FF2B5EF4-FFF2-40B4-BE49-F238E27FC236}">
                <a16:creationId xmlns:a16="http://schemas.microsoft.com/office/drawing/2014/main" id="{5EE331F7-BA17-E035-2BA5-35DDF116FF7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15</a:t>
            </a:fld>
            <a:endParaRPr lang="en"/>
          </a:p>
        </p:txBody>
      </p:sp>
      <p:pic>
        <p:nvPicPr>
          <p:cNvPr id="6" name="Picture 5" descr="A close-up of a mechanical device&#10;&#10;Description automatically generated">
            <a:extLst>
              <a:ext uri="{FF2B5EF4-FFF2-40B4-BE49-F238E27FC236}">
                <a16:creationId xmlns:a16="http://schemas.microsoft.com/office/drawing/2014/main" id="{09F0DFA4-DE16-43EB-45EC-7F6E53AD98A6}"/>
              </a:ext>
            </a:extLst>
          </p:cNvPr>
          <p:cNvPicPr>
            <a:picLocks noChangeAspect="1"/>
          </p:cNvPicPr>
          <p:nvPr/>
        </p:nvPicPr>
        <p:blipFill>
          <a:blip r:embed="rId2"/>
          <a:stretch>
            <a:fillRect/>
          </a:stretch>
        </p:blipFill>
        <p:spPr>
          <a:xfrm>
            <a:off x="410007" y="1093397"/>
            <a:ext cx="1929655" cy="1813705"/>
          </a:xfrm>
          <a:prstGeom prst="rect">
            <a:avLst/>
          </a:prstGeom>
          <a:ln w="28575">
            <a:solidFill>
              <a:srgbClr val="000000"/>
            </a:solidFill>
          </a:ln>
        </p:spPr>
      </p:pic>
      <p:pic>
        <p:nvPicPr>
          <p:cNvPr id="7" name="Picture 6" descr="A grey object with a handle&#10;&#10;Description automatically generated">
            <a:extLst>
              <a:ext uri="{FF2B5EF4-FFF2-40B4-BE49-F238E27FC236}">
                <a16:creationId xmlns:a16="http://schemas.microsoft.com/office/drawing/2014/main" id="{E1C68381-29E4-5DF0-A05D-B3B462E13DF9}"/>
              </a:ext>
            </a:extLst>
          </p:cNvPr>
          <p:cNvPicPr>
            <a:picLocks noChangeAspect="1"/>
          </p:cNvPicPr>
          <p:nvPr/>
        </p:nvPicPr>
        <p:blipFill>
          <a:blip r:embed="rId3"/>
          <a:stretch>
            <a:fillRect/>
          </a:stretch>
        </p:blipFill>
        <p:spPr>
          <a:xfrm>
            <a:off x="2790644" y="440690"/>
            <a:ext cx="2926512" cy="3873933"/>
          </a:xfrm>
          <a:prstGeom prst="rect">
            <a:avLst/>
          </a:prstGeom>
          <a:ln w="28575">
            <a:solidFill>
              <a:srgbClr val="000000"/>
            </a:solidFill>
          </a:ln>
        </p:spPr>
      </p:pic>
      <p:pic>
        <p:nvPicPr>
          <p:cNvPr id="8" name="Picture 7" descr="A grey object with a white background&#10;&#10;Description automatically generated">
            <a:extLst>
              <a:ext uri="{FF2B5EF4-FFF2-40B4-BE49-F238E27FC236}">
                <a16:creationId xmlns:a16="http://schemas.microsoft.com/office/drawing/2014/main" id="{96A6D3D0-75E6-23FB-7D6F-FA476D5FC505}"/>
              </a:ext>
            </a:extLst>
          </p:cNvPr>
          <p:cNvPicPr>
            <a:picLocks noChangeAspect="1"/>
          </p:cNvPicPr>
          <p:nvPr/>
        </p:nvPicPr>
        <p:blipFill>
          <a:blip r:embed="rId4"/>
          <a:stretch>
            <a:fillRect/>
          </a:stretch>
        </p:blipFill>
        <p:spPr>
          <a:xfrm>
            <a:off x="5917721" y="347529"/>
            <a:ext cx="2851030" cy="3963208"/>
          </a:xfrm>
          <a:prstGeom prst="rect">
            <a:avLst/>
          </a:prstGeom>
          <a:ln w="28575">
            <a:solidFill>
              <a:srgbClr val="000000"/>
            </a:solidFill>
          </a:ln>
        </p:spPr>
      </p:pic>
      <p:pic>
        <p:nvPicPr>
          <p:cNvPr id="9" name="Picture 8" descr="A close-up of a metal object&#10;&#10;Description automatically generated">
            <a:extLst>
              <a:ext uri="{FF2B5EF4-FFF2-40B4-BE49-F238E27FC236}">
                <a16:creationId xmlns:a16="http://schemas.microsoft.com/office/drawing/2014/main" id="{582410F6-B7BD-5588-64F6-93E5246D8C4D}"/>
              </a:ext>
            </a:extLst>
          </p:cNvPr>
          <p:cNvPicPr>
            <a:picLocks noChangeAspect="1"/>
          </p:cNvPicPr>
          <p:nvPr/>
        </p:nvPicPr>
        <p:blipFill>
          <a:blip r:embed="rId5"/>
          <a:stretch>
            <a:fillRect/>
          </a:stretch>
        </p:blipFill>
        <p:spPr>
          <a:xfrm>
            <a:off x="148806" y="3102816"/>
            <a:ext cx="2462842" cy="975861"/>
          </a:xfrm>
          <a:prstGeom prst="rect">
            <a:avLst/>
          </a:prstGeom>
          <a:ln w="28575">
            <a:solidFill>
              <a:srgbClr val="000000"/>
            </a:solidFill>
          </a:ln>
        </p:spPr>
      </p:pic>
    </p:spTree>
    <p:extLst>
      <p:ext uri="{BB962C8B-B14F-4D97-AF65-F5344CB8AC3E}">
        <p14:creationId xmlns:p14="http://schemas.microsoft.com/office/powerpoint/2010/main" val="3796798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80" name="Google Shape;180;p3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16</a:t>
            </a:fld>
            <a:endParaRPr/>
          </a:p>
        </p:txBody>
      </p:sp>
      <p:pic>
        <p:nvPicPr>
          <p:cNvPr id="3" name="Picture 2" descr="A logo with a black and red outline&#10;&#10;Description automatically generated">
            <a:extLst>
              <a:ext uri="{FF2B5EF4-FFF2-40B4-BE49-F238E27FC236}">
                <a16:creationId xmlns:a16="http://schemas.microsoft.com/office/drawing/2014/main" id="{F142DCD3-B09D-A087-E7AA-0163A83510D3}"/>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
        <p:nvSpPr>
          <p:cNvPr id="9" name="Title 8">
            <a:extLst>
              <a:ext uri="{FF2B5EF4-FFF2-40B4-BE49-F238E27FC236}">
                <a16:creationId xmlns:a16="http://schemas.microsoft.com/office/drawing/2014/main" id="{F279F6E8-DFCE-78DD-3558-2F84EA312165}"/>
              </a:ext>
            </a:extLst>
          </p:cNvPr>
          <p:cNvSpPr>
            <a:spLocks noGrp="1"/>
          </p:cNvSpPr>
          <p:nvPr>
            <p:ph type="title"/>
          </p:nvPr>
        </p:nvSpPr>
        <p:spPr/>
        <p:txBody>
          <a:bodyPr>
            <a:normAutofit fontScale="90000"/>
          </a:bodyPr>
          <a:lstStyle/>
          <a:p>
            <a:r>
              <a:rPr lang="en-US"/>
              <a:t>SpineAlign Full Assembly</a:t>
            </a:r>
          </a:p>
        </p:txBody>
      </p:sp>
      <p:pic>
        <p:nvPicPr>
          <p:cNvPr id="2" name="Picture 1" descr="A drawing of a machine&#10;&#10;Description automatically generated">
            <a:extLst>
              <a:ext uri="{FF2B5EF4-FFF2-40B4-BE49-F238E27FC236}">
                <a16:creationId xmlns:a16="http://schemas.microsoft.com/office/drawing/2014/main" id="{99C25CFA-EFDB-2642-A33A-FDDC93DB9F88}"/>
              </a:ext>
            </a:extLst>
          </p:cNvPr>
          <p:cNvPicPr>
            <a:picLocks noChangeAspect="1"/>
          </p:cNvPicPr>
          <p:nvPr/>
        </p:nvPicPr>
        <p:blipFill>
          <a:blip r:embed="rId4"/>
          <a:stretch>
            <a:fillRect/>
          </a:stretch>
        </p:blipFill>
        <p:spPr>
          <a:xfrm>
            <a:off x="1529031" y="1191249"/>
            <a:ext cx="6096719" cy="3785388"/>
          </a:xfrm>
          <a:prstGeom prst="rect">
            <a:avLst/>
          </a:prstGeom>
        </p:spPr>
      </p:pic>
    </p:spTree>
    <p:extLst>
      <p:ext uri="{BB962C8B-B14F-4D97-AF65-F5344CB8AC3E}">
        <p14:creationId xmlns:p14="http://schemas.microsoft.com/office/powerpoint/2010/main" val="1523986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80" name="Google Shape;180;p3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17</a:t>
            </a:fld>
            <a:endParaRPr/>
          </a:p>
        </p:txBody>
      </p:sp>
      <p:pic>
        <p:nvPicPr>
          <p:cNvPr id="3" name="Picture 2" descr="A logo with a black and red outline&#10;&#10;Description automatically generated">
            <a:extLst>
              <a:ext uri="{FF2B5EF4-FFF2-40B4-BE49-F238E27FC236}">
                <a16:creationId xmlns:a16="http://schemas.microsoft.com/office/drawing/2014/main" id="{F142DCD3-B09D-A087-E7AA-0163A83510D3}"/>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
        <p:nvSpPr>
          <p:cNvPr id="9" name="Title 8">
            <a:extLst>
              <a:ext uri="{FF2B5EF4-FFF2-40B4-BE49-F238E27FC236}">
                <a16:creationId xmlns:a16="http://schemas.microsoft.com/office/drawing/2014/main" id="{F279F6E8-DFCE-78DD-3558-2F84EA312165}"/>
              </a:ext>
            </a:extLst>
          </p:cNvPr>
          <p:cNvSpPr>
            <a:spLocks noGrp="1"/>
          </p:cNvSpPr>
          <p:nvPr>
            <p:ph type="title"/>
          </p:nvPr>
        </p:nvSpPr>
        <p:spPr>
          <a:xfrm>
            <a:off x="106748" y="70594"/>
            <a:ext cx="8520600" cy="572700"/>
          </a:xfrm>
        </p:spPr>
        <p:txBody>
          <a:bodyPr>
            <a:normAutofit fontScale="90000"/>
          </a:bodyPr>
          <a:lstStyle/>
          <a:p>
            <a:r>
              <a:rPr lang="en-US"/>
              <a:t>Posture Support Frame</a:t>
            </a:r>
          </a:p>
        </p:txBody>
      </p:sp>
      <p:pic>
        <p:nvPicPr>
          <p:cNvPr id="2" name="Picture 1" descr="A blueprint of a support beam&#10;&#10;Description automatically generated">
            <a:extLst>
              <a:ext uri="{FF2B5EF4-FFF2-40B4-BE49-F238E27FC236}">
                <a16:creationId xmlns:a16="http://schemas.microsoft.com/office/drawing/2014/main" id="{85F65267-13A4-7EA3-E780-AEACB9B3FA90}"/>
              </a:ext>
            </a:extLst>
          </p:cNvPr>
          <p:cNvPicPr>
            <a:picLocks noChangeAspect="1"/>
          </p:cNvPicPr>
          <p:nvPr/>
        </p:nvPicPr>
        <p:blipFill rotWithShape="1">
          <a:blip r:embed="rId4"/>
          <a:srcRect t="3182" r="68" b="3568"/>
          <a:stretch/>
        </p:blipFill>
        <p:spPr>
          <a:xfrm>
            <a:off x="725054" y="729157"/>
            <a:ext cx="6401129" cy="4229107"/>
          </a:xfrm>
          <a:prstGeom prst="rect">
            <a:avLst/>
          </a:prstGeom>
        </p:spPr>
      </p:pic>
    </p:spTree>
    <p:extLst>
      <p:ext uri="{BB962C8B-B14F-4D97-AF65-F5344CB8AC3E}">
        <p14:creationId xmlns:p14="http://schemas.microsoft.com/office/powerpoint/2010/main" val="2674459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80" name="Google Shape;180;p3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a:t>
            </a:fld>
            <a:endParaRPr/>
          </a:p>
        </p:txBody>
      </p:sp>
      <p:pic>
        <p:nvPicPr>
          <p:cNvPr id="3" name="Picture 2" descr="A logo with a black and red outline&#10;&#10;Description automatically generated">
            <a:extLst>
              <a:ext uri="{FF2B5EF4-FFF2-40B4-BE49-F238E27FC236}">
                <a16:creationId xmlns:a16="http://schemas.microsoft.com/office/drawing/2014/main" id="{F142DCD3-B09D-A087-E7AA-0163A83510D3}"/>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
        <p:nvSpPr>
          <p:cNvPr id="9" name="Title 8">
            <a:extLst>
              <a:ext uri="{FF2B5EF4-FFF2-40B4-BE49-F238E27FC236}">
                <a16:creationId xmlns:a16="http://schemas.microsoft.com/office/drawing/2014/main" id="{F279F6E8-DFCE-78DD-3558-2F84EA312165}"/>
              </a:ext>
            </a:extLst>
          </p:cNvPr>
          <p:cNvSpPr>
            <a:spLocks noGrp="1"/>
          </p:cNvSpPr>
          <p:nvPr>
            <p:ph type="title"/>
          </p:nvPr>
        </p:nvSpPr>
        <p:spPr>
          <a:xfrm>
            <a:off x="105585" y="42164"/>
            <a:ext cx="8520600" cy="572700"/>
          </a:xfrm>
        </p:spPr>
        <p:txBody>
          <a:bodyPr>
            <a:normAutofit fontScale="90000"/>
          </a:bodyPr>
          <a:lstStyle/>
          <a:p>
            <a:r>
              <a:rPr lang="en-US"/>
              <a:t>Backpack Support Assembly</a:t>
            </a:r>
          </a:p>
        </p:txBody>
      </p:sp>
      <p:pic>
        <p:nvPicPr>
          <p:cNvPr id="4" name="Picture 3" descr="A diagram of a backpack carrier&#10;&#10;Description automatically generated">
            <a:extLst>
              <a:ext uri="{FF2B5EF4-FFF2-40B4-BE49-F238E27FC236}">
                <a16:creationId xmlns:a16="http://schemas.microsoft.com/office/drawing/2014/main" id="{3C93CF17-36A4-43ED-F4D1-74B009B2FC57}"/>
              </a:ext>
            </a:extLst>
          </p:cNvPr>
          <p:cNvPicPr>
            <a:picLocks noChangeAspect="1"/>
          </p:cNvPicPr>
          <p:nvPr/>
        </p:nvPicPr>
        <p:blipFill>
          <a:blip r:embed="rId4"/>
          <a:stretch>
            <a:fillRect/>
          </a:stretch>
        </p:blipFill>
        <p:spPr>
          <a:xfrm>
            <a:off x="710054" y="950783"/>
            <a:ext cx="6590261" cy="3918789"/>
          </a:xfrm>
          <a:prstGeom prst="rect">
            <a:avLst/>
          </a:prstGeom>
        </p:spPr>
      </p:pic>
    </p:spTree>
    <p:extLst>
      <p:ext uri="{BB962C8B-B14F-4D97-AF65-F5344CB8AC3E}">
        <p14:creationId xmlns:p14="http://schemas.microsoft.com/office/powerpoint/2010/main" val="2450462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80" name="Google Shape;180;p3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19</a:t>
            </a:fld>
            <a:endParaRPr/>
          </a:p>
        </p:txBody>
      </p:sp>
      <p:pic>
        <p:nvPicPr>
          <p:cNvPr id="3" name="Picture 2" descr="A logo with a black and red outline&#10;&#10;Description automatically generated">
            <a:extLst>
              <a:ext uri="{FF2B5EF4-FFF2-40B4-BE49-F238E27FC236}">
                <a16:creationId xmlns:a16="http://schemas.microsoft.com/office/drawing/2014/main" id="{F142DCD3-B09D-A087-E7AA-0163A83510D3}"/>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
        <p:nvSpPr>
          <p:cNvPr id="9" name="Title 8">
            <a:extLst>
              <a:ext uri="{FF2B5EF4-FFF2-40B4-BE49-F238E27FC236}">
                <a16:creationId xmlns:a16="http://schemas.microsoft.com/office/drawing/2014/main" id="{F279F6E8-DFCE-78DD-3558-2F84EA312165}"/>
              </a:ext>
            </a:extLst>
          </p:cNvPr>
          <p:cNvSpPr>
            <a:spLocks noGrp="1"/>
          </p:cNvSpPr>
          <p:nvPr>
            <p:ph type="title"/>
          </p:nvPr>
        </p:nvSpPr>
        <p:spPr>
          <a:xfrm>
            <a:off x="96216" y="117115"/>
            <a:ext cx="8520600" cy="572700"/>
          </a:xfrm>
        </p:spPr>
        <p:txBody>
          <a:bodyPr>
            <a:normAutofit fontScale="90000"/>
          </a:bodyPr>
          <a:lstStyle/>
          <a:p>
            <a:r>
              <a:rPr lang="en-US"/>
              <a:t>Ratchet Assembly</a:t>
            </a:r>
          </a:p>
        </p:txBody>
      </p:sp>
      <p:grpSp>
        <p:nvGrpSpPr>
          <p:cNvPr id="8" name="Group 7">
            <a:extLst>
              <a:ext uri="{FF2B5EF4-FFF2-40B4-BE49-F238E27FC236}">
                <a16:creationId xmlns:a16="http://schemas.microsoft.com/office/drawing/2014/main" id="{D540133D-96FF-35D1-3AA3-EC6ADB3C2201}"/>
              </a:ext>
            </a:extLst>
          </p:cNvPr>
          <p:cNvGrpSpPr/>
          <p:nvPr/>
        </p:nvGrpSpPr>
        <p:grpSpPr>
          <a:xfrm>
            <a:off x="546030" y="802903"/>
            <a:ext cx="6684913" cy="4223661"/>
            <a:chOff x="4021873" y="1280715"/>
            <a:chExt cx="4951676" cy="3502259"/>
          </a:xfrm>
        </p:grpSpPr>
        <p:pic>
          <p:nvPicPr>
            <p:cNvPr id="4" name="Picture 3" descr="A blueprint of a microphone&#10;&#10;Description automatically generated">
              <a:extLst>
                <a:ext uri="{FF2B5EF4-FFF2-40B4-BE49-F238E27FC236}">
                  <a16:creationId xmlns:a16="http://schemas.microsoft.com/office/drawing/2014/main" id="{E57056F5-A828-0CB7-A068-B0041E497FC1}"/>
                </a:ext>
              </a:extLst>
            </p:cNvPr>
            <p:cNvPicPr>
              <a:picLocks noChangeAspect="1"/>
            </p:cNvPicPr>
            <p:nvPr/>
          </p:nvPicPr>
          <p:blipFill>
            <a:blip r:embed="rId4"/>
            <a:stretch>
              <a:fillRect/>
            </a:stretch>
          </p:blipFill>
          <p:spPr>
            <a:xfrm rot="16200000">
              <a:off x="4746581" y="556007"/>
              <a:ext cx="3502259" cy="4951676"/>
            </a:xfrm>
            <a:prstGeom prst="rect">
              <a:avLst/>
            </a:prstGeom>
          </p:spPr>
        </p:pic>
        <p:sp>
          <p:nvSpPr>
            <p:cNvPr id="5" name="TextBox 4">
              <a:extLst>
                <a:ext uri="{FF2B5EF4-FFF2-40B4-BE49-F238E27FC236}">
                  <a16:creationId xmlns:a16="http://schemas.microsoft.com/office/drawing/2014/main" id="{C4BC04EC-4E40-5C1B-C56B-8431AF2F02DA}"/>
                </a:ext>
              </a:extLst>
            </p:cNvPr>
            <p:cNvSpPr txBox="1"/>
            <p:nvPr/>
          </p:nvSpPr>
          <p:spPr>
            <a:xfrm>
              <a:off x="5196469" y="1925444"/>
              <a:ext cx="193288" cy="246221"/>
            </a:xfrm>
            <a:prstGeom prst="rect">
              <a:avLst/>
            </a:prstGeom>
            <a:noFill/>
          </p:spPr>
          <p:txBody>
            <a:bodyPr wrap="square" rtlCol="0">
              <a:spAutoFit/>
            </a:bodyPr>
            <a:lstStyle/>
            <a:p>
              <a:r>
                <a:rPr lang="en-US" sz="1000"/>
                <a:t>4</a:t>
              </a:r>
            </a:p>
          </p:txBody>
        </p:sp>
        <p:sp>
          <p:nvSpPr>
            <p:cNvPr id="10" name="TextBox 9">
              <a:extLst>
                <a:ext uri="{FF2B5EF4-FFF2-40B4-BE49-F238E27FC236}">
                  <a16:creationId xmlns:a16="http://schemas.microsoft.com/office/drawing/2014/main" id="{A620ADDB-EBD0-9A01-24F8-42120309531B}"/>
                </a:ext>
              </a:extLst>
            </p:cNvPr>
            <p:cNvSpPr txBox="1"/>
            <p:nvPr/>
          </p:nvSpPr>
          <p:spPr>
            <a:xfrm>
              <a:off x="5073805" y="2421897"/>
              <a:ext cx="193288" cy="246221"/>
            </a:xfrm>
            <a:prstGeom prst="rect">
              <a:avLst/>
            </a:prstGeom>
            <a:noFill/>
          </p:spPr>
          <p:txBody>
            <a:bodyPr wrap="square" rtlCol="0">
              <a:spAutoFit/>
            </a:bodyPr>
            <a:lstStyle/>
            <a:p>
              <a:r>
                <a:rPr lang="en-US" sz="1000"/>
                <a:t>2</a:t>
              </a:r>
            </a:p>
          </p:txBody>
        </p:sp>
        <p:sp>
          <p:nvSpPr>
            <p:cNvPr id="11" name="TextBox 10">
              <a:extLst>
                <a:ext uri="{FF2B5EF4-FFF2-40B4-BE49-F238E27FC236}">
                  <a16:creationId xmlns:a16="http://schemas.microsoft.com/office/drawing/2014/main" id="{9193A039-E0D5-76CD-5C52-A972583932CA}"/>
                </a:ext>
              </a:extLst>
            </p:cNvPr>
            <p:cNvSpPr txBox="1"/>
            <p:nvPr/>
          </p:nvSpPr>
          <p:spPr>
            <a:xfrm>
              <a:off x="5553306" y="2204223"/>
              <a:ext cx="2044391" cy="246221"/>
            </a:xfrm>
            <a:prstGeom prst="rect">
              <a:avLst/>
            </a:prstGeom>
            <a:noFill/>
          </p:spPr>
          <p:txBody>
            <a:bodyPr wrap="square" rtlCol="0">
              <a:spAutoFit/>
            </a:bodyPr>
            <a:lstStyle/>
            <a:p>
              <a:r>
                <a:rPr lang="en-US" sz="1000"/>
                <a:t>3, not visible</a:t>
              </a:r>
            </a:p>
          </p:txBody>
        </p:sp>
        <p:sp>
          <p:nvSpPr>
            <p:cNvPr id="12" name="TextBox 11">
              <a:extLst>
                <a:ext uri="{FF2B5EF4-FFF2-40B4-BE49-F238E27FC236}">
                  <a16:creationId xmlns:a16="http://schemas.microsoft.com/office/drawing/2014/main" id="{06B8D900-B765-7573-2005-249059CAEC7B}"/>
                </a:ext>
              </a:extLst>
            </p:cNvPr>
            <p:cNvSpPr txBox="1"/>
            <p:nvPr/>
          </p:nvSpPr>
          <p:spPr>
            <a:xfrm>
              <a:off x="4977161" y="2668118"/>
              <a:ext cx="193288" cy="246221"/>
            </a:xfrm>
            <a:prstGeom prst="rect">
              <a:avLst/>
            </a:prstGeom>
            <a:noFill/>
          </p:spPr>
          <p:txBody>
            <a:bodyPr wrap="square" rtlCol="0">
              <a:spAutoFit/>
            </a:bodyPr>
            <a:lstStyle/>
            <a:p>
              <a:r>
                <a:rPr lang="en-US" sz="1000"/>
                <a:t>1</a:t>
              </a:r>
            </a:p>
          </p:txBody>
        </p:sp>
      </p:grpSp>
    </p:spTree>
    <p:extLst>
      <p:ext uri="{BB962C8B-B14F-4D97-AF65-F5344CB8AC3E}">
        <p14:creationId xmlns:p14="http://schemas.microsoft.com/office/powerpoint/2010/main" val="25598399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0"/>
          <p:cNvSpPr txBox="1">
            <a:spLocks noGrp="1" noRot="1" noMove="1" noResize="1" noEditPoints="1" noAdjustHandles="1" noChangeArrowheads="1" noChangeShapeType="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p>
            <a:r>
              <a:rPr lang="en"/>
              <a:t>Bill of Materials</a:t>
            </a:r>
          </a:p>
        </p:txBody>
      </p:sp>
      <p:sp>
        <p:nvSpPr>
          <p:cNvPr id="173" name="Google Shape;173;p3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20</a:t>
            </a:fld>
            <a:endParaRPr/>
          </a:p>
        </p:txBody>
      </p:sp>
      <p:pic>
        <p:nvPicPr>
          <p:cNvPr id="3" name="Picture 2" descr="A logo with a black and red outline&#10;&#10;Description automatically generated">
            <a:extLst>
              <a:ext uri="{FF2B5EF4-FFF2-40B4-BE49-F238E27FC236}">
                <a16:creationId xmlns:a16="http://schemas.microsoft.com/office/drawing/2014/main" id="{5A95B5DE-2AEC-E407-434B-EFB98DAE9534}"/>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6102C-4183-4115-2433-6FC464E39E89}"/>
              </a:ext>
            </a:extLst>
          </p:cNvPr>
          <p:cNvSpPr>
            <a:spLocks noGrp="1"/>
          </p:cNvSpPr>
          <p:nvPr>
            <p:ph type="title"/>
          </p:nvPr>
        </p:nvSpPr>
        <p:spPr>
          <a:xfrm>
            <a:off x="313341" y="160237"/>
            <a:ext cx="2321161" cy="576996"/>
          </a:xfrm>
        </p:spPr>
        <p:txBody>
          <a:bodyPr>
            <a:normAutofit fontScale="90000"/>
          </a:bodyPr>
          <a:lstStyle/>
          <a:p>
            <a:pPr algn="ctr"/>
            <a:r>
              <a:rPr lang="en-US"/>
              <a:t>Full Production</a:t>
            </a:r>
          </a:p>
        </p:txBody>
      </p:sp>
      <p:sp>
        <p:nvSpPr>
          <p:cNvPr id="4" name="Text Placeholder 3">
            <a:extLst>
              <a:ext uri="{FF2B5EF4-FFF2-40B4-BE49-F238E27FC236}">
                <a16:creationId xmlns:a16="http://schemas.microsoft.com/office/drawing/2014/main" id="{719D8414-345D-BF3A-000F-E57E4AB7EE5F}"/>
              </a:ext>
            </a:extLst>
          </p:cNvPr>
          <p:cNvSpPr>
            <a:spLocks noGrp="1"/>
          </p:cNvSpPr>
          <p:nvPr>
            <p:ph type="body" idx="2"/>
          </p:nvPr>
        </p:nvSpPr>
        <p:spPr>
          <a:xfrm>
            <a:off x="-1358" y="667813"/>
            <a:ext cx="6966767" cy="1595484"/>
          </a:xfrm>
        </p:spPr>
        <p:txBody>
          <a:bodyPr spcFirstLastPara="1" wrap="square" lIns="91425" tIns="91425" rIns="91425" bIns="91425" anchor="t" anchorCtr="0">
            <a:noAutofit/>
          </a:bodyPr>
          <a:lstStyle/>
          <a:p>
            <a:pPr>
              <a:lnSpc>
                <a:spcPct val="150000"/>
              </a:lnSpc>
            </a:pPr>
            <a:r>
              <a:rPr lang="en-US" sz="1600"/>
              <a:t>Total Cost: $17.11</a:t>
            </a:r>
            <a:endParaRPr lang="en-US"/>
          </a:p>
          <a:p>
            <a:pPr>
              <a:lnSpc>
                <a:spcPct val="150000"/>
              </a:lnSpc>
            </a:pPr>
            <a:r>
              <a:rPr lang="en-US" sz="1600"/>
              <a:t>Purchased parts include straps, metal rods, and foam padding</a:t>
            </a:r>
          </a:p>
          <a:p>
            <a:pPr>
              <a:lnSpc>
                <a:spcPct val="150000"/>
              </a:lnSpc>
            </a:pPr>
            <a:r>
              <a:rPr lang="en-US" sz="1600"/>
              <a:t>Injection-molded custom structural plastic components</a:t>
            </a:r>
          </a:p>
        </p:txBody>
      </p:sp>
      <p:sp>
        <p:nvSpPr>
          <p:cNvPr id="5" name="Slide Number Placeholder 4">
            <a:extLst>
              <a:ext uri="{FF2B5EF4-FFF2-40B4-BE49-F238E27FC236}">
                <a16:creationId xmlns:a16="http://schemas.microsoft.com/office/drawing/2014/main" id="{5FE819BB-C8D4-2E72-3732-11BDA5EB4AC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21</a:t>
            </a:fld>
            <a:endParaRPr lang="en"/>
          </a:p>
        </p:txBody>
      </p:sp>
      <p:pic>
        <p:nvPicPr>
          <p:cNvPr id="8" name="Picture 7" descr="A logo with a black and red outline&#10;&#10;Description automatically generated">
            <a:extLst>
              <a:ext uri="{FF2B5EF4-FFF2-40B4-BE49-F238E27FC236}">
                <a16:creationId xmlns:a16="http://schemas.microsoft.com/office/drawing/2014/main" id="{8818124B-4AF6-E39B-674D-288050AB65C6}"/>
              </a:ext>
            </a:extLst>
          </p:cNvPr>
          <p:cNvPicPr>
            <a:picLocks noGrp="1" noRot="1" noChangeAspect="1" noMove="1" noResize="1" noEditPoints="1" noAdjustHandles="1" noChangeArrowheads="1" noChangeShapeType="1" noCrop="1"/>
          </p:cNvPicPr>
          <p:nvPr/>
        </p:nvPicPr>
        <p:blipFill>
          <a:blip r:embed="rId2"/>
          <a:stretch>
            <a:fillRect/>
          </a:stretch>
        </p:blipFill>
        <p:spPr>
          <a:xfrm>
            <a:off x="7297948" y="28845"/>
            <a:ext cx="1815860" cy="1171575"/>
          </a:xfrm>
          <a:prstGeom prst="rect">
            <a:avLst/>
          </a:prstGeom>
        </p:spPr>
      </p:pic>
      <p:pic>
        <p:nvPicPr>
          <p:cNvPr id="10" name="Picture 9" descr="A white sheet with black lines and numbers&#10;&#10;Description automatically generated">
            <a:extLst>
              <a:ext uri="{FF2B5EF4-FFF2-40B4-BE49-F238E27FC236}">
                <a16:creationId xmlns:a16="http://schemas.microsoft.com/office/drawing/2014/main" id="{45C9CC0A-969F-3062-BE68-095C937F4FC0}"/>
              </a:ext>
            </a:extLst>
          </p:cNvPr>
          <p:cNvPicPr>
            <a:picLocks noChangeAspect="1"/>
          </p:cNvPicPr>
          <p:nvPr/>
        </p:nvPicPr>
        <p:blipFill rotWithShape="1">
          <a:blip r:embed="rId3"/>
          <a:srcRect r="151" b="52618"/>
          <a:stretch/>
        </p:blipFill>
        <p:spPr>
          <a:xfrm>
            <a:off x="101902" y="2073166"/>
            <a:ext cx="4620450" cy="2605252"/>
          </a:xfrm>
          <a:prstGeom prst="rect">
            <a:avLst/>
          </a:prstGeom>
        </p:spPr>
      </p:pic>
      <p:pic>
        <p:nvPicPr>
          <p:cNvPr id="11" name="Picture 10" descr="A white sheet with black lines and numbers&#10;&#10;Description automatically generated">
            <a:extLst>
              <a:ext uri="{FF2B5EF4-FFF2-40B4-BE49-F238E27FC236}">
                <a16:creationId xmlns:a16="http://schemas.microsoft.com/office/drawing/2014/main" id="{F7026427-4FE5-0E9B-8475-0317533C80DA}"/>
              </a:ext>
            </a:extLst>
          </p:cNvPr>
          <p:cNvPicPr>
            <a:picLocks noChangeAspect="1"/>
          </p:cNvPicPr>
          <p:nvPr/>
        </p:nvPicPr>
        <p:blipFill rotWithShape="1">
          <a:blip r:embed="rId3"/>
          <a:srcRect t="47442" r="454" b="-128"/>
          <a:stretch/>
        </p:blipFill>
        <p:spPr>
          <a:xfrm>
            <a:off x="4859146" y="2071590"/>
            <a:ext cx="4179006" cy="2611261"/>
          </a:xfrm>
          <a:prstGeom prst="rect">
            <a:avLst/>
          </a:prstGeom>
        </p:spPr>
      </p:pic>
    </p:spTree>
    <p:extLst>
      <p:ext uri="{BB962C8B-B14F-4D97-AF65-F5344CB8AC3E}">
        <p14:creationId xmlns:p14="http://schemas.microsoft.com/office/powerpoint/2010/main" val="16238400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7357-2784-F5A7-4411-9A33DB60CB36}"/>
              </a:ext>
            </a:extLst>
          </p:cNvPr>
          <p:cNvSpPr>
            <a:spLocks noGrp="1"/>
          </p:cNvSpPr>
          <p:nvPr>
            <p:ph type="title"/>
          </p:nvPr>
        </p:nvSpPr>
        <p:spPr/>
        <p:txBody>
          <a:bodyPr>
            <a:normAutofit fontScale="90000"/>
          </a:bodyPr>
          <a:lstStyle/>
          <a:p>
            <a:r>
              <a:rPr lang="en-US"/>
              <a:t>Assembly Process</a:t>
            </a:r>
          </a:p>
        </p:txBody>
      </p:sp>
      <p:sp>
        <p:nvSpPr>
          <p:cNvPr id="5" name="Slide Number Placeholder 4">
            <a:extLst>
              <a:ext uri="{FF2B5EF4-FFF2-40B4-BE49-F238E27FC236}">
                <a16:creationId xmlns:a16="http://schemas.microsoft.com/office/drawing/2014/main" id="{1198B108-1840-FE8D-D3AA-F2F245B475B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22</a:t>
            </a:fld>
            <a:endParaRPr lang="en"/>
          </a:p>
        </p:txBody>
      </p:sp>
      <p:pic>
        <p:nvPicPr>
          <p:cNvPr id="12" name="Picture 11" descr="A white rectangular box with black text&#10;&#10;Description automatically generated">
            <a:extLst>
              <a:ext uri="{FF2B5EF4-FFF2-40B4-BE49-F238E27FC236}">
                <a16:creationId xmlns:a16="http://schemas.microsoft.com/office/drawing/2014/main" id="{B78BDB91-010B-E8EE-0B67-FC66C35F90C1}"/>
              </a:ext>
            </a:extLst>
          </p:cNvPr>
          <p:cNvPicPr>
            <a:picLocks noChangeAspect="1"/>
          </p:cNvPicPr>
          <p:nvPr/>
        </p:nvPicPr>
        <p:blipFill rotWithShape="1">
          <a:blip r:embed="rId2"/>
          <a:srcRect l="1079" t="1370" r="1541" b="-587"/>
          <a:stretch/>
        </p:blipFill>
        <p:spPr>
          <a:xfrm>
            <a:off x="116457" y="1179945"/>
            <a:ext cx="4350132" cy="3506065"/>
          </a:xfrm>
          <a:prstGeom prst="rect">
            <a:avLst/>
          </a:prstGeom>
        </p:spPr>
      </p:pic>
      <p:pic>
        <p:nvPicPr>
          <p:cNvPr id="13" name="Picture 12">
            <a:extLst>
              <a:ext uri="{FF2B5EF4-FFF2-40B4-BE49-F238E27FC236}">
                <a16:creationId xmlns:a16="http://schemas.microsoft.com/office/drawing/2014/main" id="{345E91D2-1F09-8F1B-2148-B25C2A524416}"/>
              </a:ext>
            </a:extLst>
          </p:cNvPr>
          <p:cNvPicPr>
            <a:picLocks noChangeAspect="1"/>
          </p:cNvPicPr>
          <p:nvPr/>
        </p:nvPicPr>
        <p:blipFill rotWithShape="1">
          <a:blip r:embed="rId3"/>
          <a:srcRect l="720" t="16129" r="926" b="-3226"/>
          <a:stretch/>
        </p:blipFill>
        <p:spPr>
          <a:xfrm>
            <a:off x="126854" y="975354"/>
            <a:ext cx="4349987" cy="238876"/>
          </a:xfrm>
          <a:prstGeom prst="rect">
            <a:avLst/>
          </a:prstGeom>
        </p:spPr>
      </p:pic>
      <p:pic>
        <p:nvPicPr>
          <p:cNvPr id="14" name="Picture 13" descr="A white sheet with black text&#10;&#10;Description automatically generated">
            <a:extLst>
              <a:ext uri="{FF2B5EF4-FFF2-40B4-BE49-F238E27FC236}">
                <a16:creationId xmlns:a16="http://schemas.microsoft.com/office/drawing/2014/main" id="{D485E3FB-7E14-1B3C-3A25-035475AD110C}"/>
              </a:ext>
            </a:extLst>
          </p:cNvPr>
          <p:cNvPicPr>
            <a:picLocks noChangeAspect="1"/>
          </p:cNvPicPr>
          <p:nvPr/>
        </p:nvPicPr>
        <p:blipFill rotWithShape="1">
          <a:blip r:embed="rId4"/>
          <a:srcRect l="2508" t="1353" r="1128" b="1398"/>
          <a:stretch/>
        </p:blipFill>
        <p:spPr>
          <a:xfrm>
            <a:off x="4564277" y="1171859"/>
            <a:ext cx="4339735" cy="3509150"/>
          </a:xfrm>
          <a:prstGeom prst="rect">
            <a:avLst/>
          </a:prstGeom>
        </p:spPr>
      </p:pic>
      <p:pic>
        <p:nvPicPr>
          <p:cNvPr id="15" name="Picture 14">
            <a:extLst>
              <a:ext uri="{FF2B5EF4-FFF2-40B4-BE49-F238E27FC236}">
                <a16:creationId xmlns:a16="http://schemas.microsoft.com/office/drawing/2014/main" id="{BB43A695-6607-C381-669E-F14F117FE31D}"/>
              </a:ext>
            </a:extLst>
          </p:cNvPr>
          <p:cNvPicPr>
            <a:picLocks noChangeAspect="1"/>
          </p:cNvPicPr>
          <p:nvPr/>
        </p:nvPicPr>
        <p:blipFill rotWithShape="1">
          <a:blip r:embed="rId3"/>
          <a:srcRect l="720" t="16129" r="926" b="-3226"/>
          <a:stretch/>
        </p:blipFill>
        <p:spPr>
          <a:xfrm>
            <a:off x="4549782" y="975354"/>
            <a:ext cx="4349987" cy="238876"/>
          </a:xfrm>
          <a:prstGeom prst="rect">
            <a:avLst/>
          </a:prstGeom>
        </p:spPr>
      </p:pic>
    </p:spTree>
    <p:extLst>
      <p:ext uri="{BB962C8B-B14F-4D97-AF65-F5344CB8AC3E}">
        <p14:creationId xmlns:p14="http://schemas.microsoft.com/office/powerpoint/2010/main" val="3492915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0"/>
          <p:cNvSpPr txBox="1">
            <a:spLocks noGrp="1" noRot="1" noMove="1" noResize="1" noEditPoints="1" noAdjustHandles="1" noChangeArrowheads="1" noChangeShapeType="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p>
            <a:r>
              <a:rPr lang="en"/>
              <a:t>Assembly Analysis and Tolerance Discussion</a:t>
            </a:r>
            <a:endParaRPr lang="en-US"/>
          </a:p>
        </p:txBody>
      </p:sp>
      <p:sp>
        <p:nvSpPr>
          <p:cNvPr id="173" name="Google Shape;173;p3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23</a:t>
            </a:fld>
            <a:endParaRPr/>
          </a:p>
        </p:txBody>
      </p:sp>
      <p:pic>
        <p:nvPicPr>
          <p:cNvPr id="3" name="Picture 2" descr="A logo with a black and red outline&#10;&#10;Description automatically generated">
            <a:extLst>
              <a:ext uri="{FF2B5EF4-FFF2-40B4-BE49-F238E27FC236}">
                <a16:creationId xmlns:a16="http://schemas.microsoft.com/office/drawing/2014/main" id="{5A95B5DE-2AEC-E407-434B-EFB98DAE9534}"/>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Tree>
    <p:extLst>
      <p:ext uri="{BB962C8B-B14F-4D97-AF65-F5344CB8AC3E}">
        <p14:creationId xmlns:p14="http://schemas.microsoft.com/office/powerpoint/2010/main" val="1809172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80" name="Google Shape;180;p3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24</a:t>
            </a:fld>
            <a:endParaRPr/>
          </a:p>
        </p:txBody>
      </p:sp>
      <p:pic>
        <p:nvPicPr>
          <p:cNvPr id="3" name="Picture 2" descr="A logo with a black and red outline&#10;&#10;Description automatically generated">
            <a:extLst>
              <a:ext uri="{FF2B5EF4-FFF2-40B4-BE49-F238E27FC236}">
                <a16:creationId xmlns:a16="http://schemas.microsoft.com/office/drawing/2014/main" id="{F142DCD3-B09D-A087-E7AA-0163A83510D3}"/>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
        <p:nvSpPr>
          <p:cNvPr id="9" name="Title 8">
            <a:extLst>
              <a:ext uri="{FF2B5EF4-FFF2-40B4-BE49-F238E27FC236}">
                <a16:creationId xmlns:a16="http://schemas.microsoft.com/office/drawing/2014/main" id="{F279F6E8-DFCE-78DD-3558-2F84EA312165}"/>
              </a:ext>
            </a:extLst>
          </p:cNvPr>
          <p:cNvSpPr>
            <a:spLocks noGrp="1"/>
          </p:cNvSpPr>
          <p:nvPr>
            <p:ph type="title"/>
          </p:nvPr>
        </p:nvSpPr>
        <p:spPr/>
        <p:txBody>
          <a:bodyPr>
            <a:normAutofit fontScale="90000"/>
          </a:bodyPr>
          <a:lstStyle/>
          <a:p>
            <a:r>
              <a:rPr lang="en-US"/>
              <a:t>Tolerances</a:t>
            </a:r>
          </a:p>
        </p:txBody>
      </p:sp>
      <p:pic>
        <p:nvPicPr>
          <p:cNvPr id="2" name="Picture 1" descr="A drawing of a machine&#10;&#10;Description automatically generated">
            <a:extLst>
              <a:ext uri="{FF2B5EF4-FFF2-40B4-BE49-F238E27FC236}">
                <a16:creationId xmlns:a16="http://schemas.microsoft.com/office/drawing/2014/main" id="{22F088B0-71F8-A3A7-E698-AE6CDC51295D}"/>
              </a:ext>
            </a:extLst>
          </p:cNvPr>
          <p:cNvPicPr>
            <a:picLocks noChangeAspect="1"/>
          </p:cNvPicPr>
          <p:nvPr/>
        </p:nvPicPr>
        <p:blipFill>
          <a:blip r:embed="rId4"/>
          <a:stretch>
            <a:fillRect/>
          </a:stretch>
        </p:blipFill>
        <p:spPr>
          <a:xfrm>
            <a:off x="186230" y="1199165"/>
            <a:ext cx="1514475" cy="2752725"/>
          </a:xfrm>
          <a:prstGeom prst="rect">
            <a:avLst/>
          </a:prstGeom>
        </p:spPr>
      </p:pic>
      <p:pic>
        <p:nvPicPr>
          <p:cNvPr id="4" name="Picture 3" descr="A drawing of a metal object&#10;&#10;Description automatically generated">
            <a:extLst>
              <a:ext uri="{FF2B5EF4-FFF2-40B4-BE49-F238E27FC236}">
                <a16:creationId xmlns:a16="http://schemas.microsoft.com/office/drawing/2014/main" id="{AB1C644A-A459-4519-ACFF-33C69490C966}"/>
              </a:ext>
            </a:extLst>
          </p:cNvPr>
          <p:cNvPicPr>
            <a:picLocks noChangeAspect="1"/>
          </p:cNvPicPr>
          <p:nvPr/>
        </p:nvPicPr>
        <p:blipFill>
          <a:blip r:embed="rId5"/>
          <a:stretch>
            <a:fillRect/>
          </a:stretch>
        </p:blipFill>
        <p:spPr>
          <a:xfrm>
            <a:off x="1751942" y="1200151"/>
            <a:ext cx="1714500" cy="2743200"/>
          </a:xfrm>
          <a:prstGeom prst="rect">
            <a:avLst/>
          </a:prstGeom>
        </p:spPr>
      </p:pic>
      <p:sp>
        <p:nvSpPr>
          <p:cNvPr id="6" name="TextBox 5">
            <a:extLst>
              <a:ext uri="{FF2B5EF4-FFF2-40B4-BE49-F238E27FC236}">
                <a16:creationId xmlns:a16="http://schemas.microsoft.com/office/drawing/2014/main" id="{C1B0E2A3-C3CD-4FD8-5F52-A389CE0BAA16}"/>
              </a:ext>
            </a:extLst>
          </p:cNvPr>
          <p:cNvSpPr txBox="1"/>
          <p:nvPr/>
        </p:nvSpPr>
        <p:spPr>
          <a:xfrm>
            <a:off x="648357" y="4075385"/>
            <a:ext cx="220717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rPr>
              <a:t>0.055 +/- 0.00707 inches between hook* and slot</a:t>
            </a:r>
          </a:p>
        </p:txBody>
      </p:sp>
      <p:sp>
        <p:nvSpPr>
          <p:cNvPr id="8" name="TextBox 7">
            <a:extLst>
              <a:ext uri="{FF2B5EF4-FFF2-40B4-BE49-F238E27FC236}">
                <a16:creationId xmlns:a16="http://schemas.microsoft.com/office/drawing/2014/main" id="{EC6D311E-E3CA-D73F-65DB-7FB6AD8D176B}"/>
              </a:ext>
            </a:extLst>
          </p:cNvPr>
          <p:cNvSpPr txBox="1"/>
          <p:nvPr/>
        </p:nvSpPr>
        <p:spPr>
          <a:xfrm>
            <a:off x="256189" y="4719801"/>
            <a:ext cx="794187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tx2">
                    <a:lumMod val="90000"/>
                  </a:schemeClr>
                </a:solidFill>
              </a:rPr>
              <a:t>*Note: hook and backpack support assembly vertical support are single part in final model</a:t>
            </a:r>
          </a:p>
        </p:txBody>
      </p:sp>
      <p:pic>
        <p:nvPicPr>
          <p:cNvPr id="5" name="Picture 4">
            <a:extLst>
              <a:ext uri="{FF2B5EF4-FFF2-40B4-BE49-F238E27FC236}">
                <a16:creationId xmlns:a16="http://schemas.microsoft.com/office/drawing/2014/main" id="{15A9EEF3-1BAD-7ED7-F25C-7B6251433115}"/>
              </a:ext>
            </a:extLst>
          </p:cNvPr>
          <p:cNvPicPr>
            <a:picLocks noChangeAspect="1"/>
          </p:cNvPicPr>
          <p:nvPr/>
        </p:nvPicPr>
        <p:blipFill>
          <a:blip r:embed="rId6"/>
          <a:stretch>
            <a:fillRect/>
          </a:stretch>
        </p:blipFill>
        <p:spPr>
          <a:xfrm>
            <a:off x="7459427" y="1196208"/>
            <a:ext cx="1102851" cy="2747142"/>
          </a:xfrm>
          <a:prstGeom prst="rect">
            <a:avLst/>
          </a:prstGeom>
        </p:spPr>
      </p:pic>
      <p:sp>
        <p:nvSpPr>
          <p:cNvPr id="7" name="TextBox 6">
            <a:extLst>
              <a:ext uri="{FF2B5EF4-FFF2-40B4-BE49-F238E27FC236}">
                <a16:creationId xmlns:a16="http://schemas.microsoft.com/office/drawing/2014/main" id="{1AF7926F-A656-150C-E116-855613526584}"/>
              </a:ext>
            </a:extLst>
          </p:cNvPr>
          <p:cNvSpPr txBox="1"/>
          <p:nvPr/>
        </p:nvSpPr>
        <p:spPr>
          <a:xfrm>
            <a:off x="6698373" y="4016263"/>
            <a:ext cx="2624958"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rPr>
              <a:t>0.005 +0.013/-0.003 inches between rod and backpack support element</a:t>
            </a:r>
          </a:p>
        </p:txBody>
      </p:sp>
      <p:sp>
        <p:nvSpPr>
          <p:cNvPr id="10" name="TextBox 9">
            <a:extLst>
              <a:ext uri="{FF2B5EF4-FFF2-40B4-BE49-F238E27FC236}">
                <a16:creationId xmlns:a16="http://schemas.microsoft.com/office/drawing/2014/main" id="{802A541B-446B-A08C-4BDC-B30A07114473}"/>
              </a:ext>
            </a:extLst>
          </p:cNvPr>
          <p:cNvSpPr txBox="1"/>
          <p:nvPr/>
        </p:nvSpPr>
        <p:spPr>
          <a:xfrm>
            <a:off x="4219246" y="4075384"/>
            <a:ext cx="220717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rPr>
              <a:t>0.4 +/- 0.108 inches between cutout and axle</a:t>
            </a:r>
          </a:p>
        </p:txBody>
      </p:sp>
      <p:pic>
        <p:nvPicPr>
          <p:cNvPr id="11" name="Picture 10" descr="A drawing of a circle with measurements&#10;&#10;Description automatically generated">
            <a:extLst>
              <a:ext uri="{FF2B5EF4-FFF2-40B4-BE49-F238E27FC236}">
                <a16:creationId xmlns:a16="http://schemas.microsoft.com/office/drawing/2014/main" id="{E23EAFEF-8222-0306-9259-443DFBF26CC0}"/>
              </a:ext>
            </a:extLst>
          </p:cNvPr>
          <p:cNvPicPr>
            <a:picLocks noChangeAspect="1"/>
          </p:cNvPicPr>
          <p:nvPr/>
        </p:nvPicPr>
        <p:blipFill rotWithShape="1">
          <a:blip r:embed="rId7"/>
          <a:srcRect l="718" t="11207" r="-718" b="23707"/>
          <a:stretch/>
        </p:blipFill>
        <p:spPr>
          <a:xfrm>
            <a:off x="3775841" y="1641584"/>
            <a:ext cx="3090044" cy="2010109"/>
          </a:xfrm>
          <a:prstGeom prst="rect">
            <a:avLst/>
          </a:prstGeom>
        </p:spPr>
      </p:pic>
    </p:spTree>
    <p:extLst>
      <p:ext uri="{BB962C8B-B14F-4D97-AF65-F5344CB8AC3E}">
        <p14:creationId xmlns:p14="http://schemas.microsoft.com/office/powerpoint/2010/main" val="1881862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80" name="Google Shape;180;p3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25</a:t>
            </a:fld>
            <a:endParaRPr/>
          </a:p>
        </p:txBody>
      </p:sp>
      <p:pic>
        <p:nvPicPr>
          <p:cNvPr id="3" name="Picture 2" descr="A logo with a black and red outline&#10;&#10;Description automatically generated">
            <a:extLst>
              <a:ext uri="{FF2B5EF4-FFF2-40B4-BE49-F238E27FC236}">
                <a16:creationId xmlns:a16="http://schemas.microsoft.com/office/drawing/2014/main" id="{F142DCD3-B09D-A087-E7AA-0163A83510D3}"/>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
        <p:nvSpPr>
          <p:cNvPr id="9" name="Title 8">
            <a:extLst>
              <a:ext uri="{FF2B5EF4-FFF2-40B4-BE49-F238E27FC236}">
                <a16:creationId xmlns:a16="http://schemas.microsoft.com/office/drawing/2014/main" id="{F279F6E8-DFCE-78DD-3558-2F84EA312165}"/>
              </a:ext>
            </a:extLst>
          </p:cNvPr>
          <p:cNvSpPr>
            <a:spLocks noGrp="1"/>
          </p:cNvSpPr>
          <p:nvPr>
            <p:ph type="title"/>
          </p:nvPr>
        </p:nvSpPr>
        <p:spPr>
          <a:xfrm>
            <a:off x="138279" y="141539"/>
            <a:ext cx="8520600" cy="572700"/>
          </a:xfrm>
        </p:spPr>
        <p:txBody>
          <a:bodyPr>
            <a:normAutofit fontScale="90000"/>
          </a:bodyPr>
          <a:lstStyle/>
          <a:p>
            <a:r>
              <a:rPr lang="en-US"/>
              <a:t>Assembly Analysis 1</a:t>
            </a:r>
          </a:p>
        </p:txBody>
      </p:sp>
      <p:pic>
        <p:nvPicPr>
          <p:cNvPr id="5" name="Picture 4" descr="A graph and diagram on a white paper&#10;&#10;Description automatically generated">
            <a:extLst>
              <a:ext uri="{FF2B5EF4-FFF2-40B4-BE49-F238E27FC236}">
                <a16:creationId xmlns:a16="http://schemas.microsoft.com/office/drawing/2014/main" id="{9FB62F40-9261-7C15-F82D-EFDAD8836014}"/>
              </a:ext>
            </a:extLst>
          </p:cNvPr>
          <p:cNvPicPr>
            <a:picLocks noChangeAspect="1"/>
          </p:cNvPicPr>
          <p:nvPr/>
        </p:nvPicPr>
        <p:blipFill rotWithShape="1">
          <a:blip r:embed="rId4"/>
          <a:srcRect l="-429" r="-966" b="-288"/>
          <a:stretch/>
        </p:blipFill>
        <p:spPr>
          <a:xfrm>
            <a:off x="138914" y="752894"/>
            <a:ext cx="3815706" cy="4236272"/>
          </a:xfrm>
          <a:prstGeom prst="rect">
            <a:avLst/>
          </a:prstGeom>
        </p:spPr>
      </p:pic>
      <p:sp>
        <p:nvSpPr>
          <p:cNvPr id="10" name="Text Placeholder 6">
            <a:extLst>
              <a:ext uri="{FF2B5EF4-FFF2-40B4-BE49-F238E27FC236}">
                <a16:creationId xmlns:a16="http://schemas.microsoft.com/office/drawing/2014/main" id="{C3D11465-60EC-07FC-774E-B74745248F36}"/>
              </a:ext>
            </a:extLst>
          </p:cNvPr>
          <p:cNvSpPr>
            <a:spLocks noGrp="1"/>
          </p:cNvSpPr>
          <p:nvPr>
            <p:ph type="body" idx="1"/>
          </p:nvPr>
        </p:nvSpPr>
        <p:spPr>
          <a:xfrm>
            <a:off x="3981124" y="1475668"/>
            <a:ext cx="4890590" cy="3361221"/>
          </a:xfrm>
        </p:spPr>
        <p:txBody>
          <a:bodyPr>
            <a:normAutofit fontScale="92500"/>
          </a:bodyPr>
          <a:lstStyle/>
          <a:p>
            <a:pPr>
              <a:lnSpc>
                <a:spcPct val="114999"/>
              </a:lnSpc>
            </a:pPr>
            <a:r>
              <a:rPr lang="en-US" sz="1600"/>
              <a:t>Results: Hooks will shear at applied weight of 3793 lbs. of applied force (is not a limiting factor in design)</a:t>
            </a:r>
          </a:p>
          <a:p>
            <a:pPr marL="114300" indent="0">
              <a:lnSpc>
                <a:spcPct val="114999"/>
              </a:lnSpc>
              <a:buNone/>
            </a:pPr>
            <a:endParaRPr lang="en-US" sz="1600"/>
          </a:p>
          <a:p>
            <a:pPr>
              <a:lnSpc>
                <a:spcPct val="114999"/>
              </a:lnSpc>
            </a:pPr>
            <a:r>
              <a:rPr lang="en-US" sz="1600"/>
              <a:t>Assumptions:</a:t>
            </a:r>
          </a:p>
          <a:p>
            <a:pPr lvl="1">
              <a:lnSpc>
                <a:spcPct val="114999"/>
              </a:lnSpc>
            </a:pPr>
            <a:r>
              <a:rPr lang="en-US" sz="1200"/>
              <a:t>Safety factor of 3</a:t>
            </a:r>
          </a:p>
          <a:p>
            <a:pPr lvl="1">
              <a:lnSpc>
                <a:spcPct val="114999"/>
              </a:lnSpc>
            </a:pPr>
            <a:r>
              <a:rPr lang="en-US" sz="1200"/>
              <a:t>Replace loading on 2 hooks with single load between hooks</a:t>
            </a:r>
          </a:p>
          <a:p>
            <a:pPr lvl="1">
              <a:lnSpc>
                <a:spcPct val="114999"/>
              </a:lnSpc>
            </a:pPr>
            <a:r>
              <a:rPr lang="en-US" sz="1200"/>
              <a:t>Constant thickness, width, length</a:t>
            </a:r>
          </a:p>
          <a:p>
            <a:pPr lvl="1">
              <a:lnSpc>
                <a:spcPct val="114999"/>
              </a:lnSpc>
            </a:pPr>
            <a:r>
              <a:rPr lang="en-US" sz="1200"/>
              <a:t>ABS material (7000 psi yield strength</a:t>
            </a:r>
          </a:p>
          <a:p>
            <a:pPr lvl="1">
              <a:lnSpc>
                <a:spcPct val="114999"/>
              </a:lnSpc>
            </a:pPr>
            <a:r>
              <a:rPr lang="en-US" sz="1200"/>
              <a:t>No prior induced stress or curvature in the components</a:t>
            </a:r>
          </a:p>
          <a:p>
            <a:pPr lvl="1">
              <a:lnSpc>
                <a:spcPct val="114999"/>
              </a:lnSpc>
            </a:pPr>
            <a:r>
              <a:rPr lang="en-US" sz="1200"/>
              <a:t>Backpack support assembly and posture corrector are rigid</a:t>
            </a:r>
          </a:p>
          <a:p>
            <a:pPr lvl="1">
              <a:lnSpc>
                <a:spcPct val="114999"/>
              </a:lnSpc>
            </a:pPr>
            <a:r>
              <a:rPr lang="en-US" sz="1200"/>
              <a:t>Weight of components is negligible in comparison to applied weight</a:t>
            </a:r>
          </a:p>
          <a:p>
            <a:pPr lvl="1">
              <a:lnSpc>
                <a:spcPct val="114999"/>
              </a:lnSpc>
            </a:pPr>
            <a:r>
              <a:rPr lang="en-US" sz="1200"/>
              <a:t>Environmental factors negligible</a:t>
            </a:r>
          </a:p>
        </p:txBody>
      </p:sp>
    </p:spTree>
    <p:extLst>
      <p:ext uri="{BB962C8B-B14F-4D97-AF65-F5344CB8AC3E}">
        <p14:creationId xmlns:p14="http://schemas.microsoft.com/office/powerpoint/2010/main" val="3176873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80" name="Google Shape;180;p3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26</a:t>
            </a:fld>
            <a:endParaRPr/>
          </a:p>
        </p:txBody>
      </p:sp>
      <p:pic>
        <p:nvPicPr>
          <p:cNvPr id="3" name="Picture 2" descr="A logo with a black and red outline&#10;&#10;Description automatically generated">
            <a:extLst>
              <a:ext uri="{FF2B5EF4-FFF2-40B4-BE49-F238E27FC236}">
                <a16:creationId xmlns:a16="http://schemas.microsoft.com/office/drawing/2014/main" id="{F142DCD3-B09D-A087-E7AA-0163A83510D3}"/>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
        <p:nvSpPr>
          <p:cNvPr id="9" name="Title 8">
            <a:extLst>
              <a:ext uri="{FF2B5EF4-FFF2-40B4-BE49-F238E27FC236}">
                <a16:creationId xmlns:a16="http://schemas.microsoft.com/office/drawing/2014/main" id="{F279F6E8-DFCE-78DD-3558-2F84EA312165}"/>
              </a:ext>
            </a:extLst>
          </p:cNvPr>
          <p:cNvSpPr>
            <a:spLocks noGrp="1"/>
          </p:cNvSpPr>
          <p:nvPr>
            <p:ph type="title"/>
          </p:nvPr>
        </p:nvSpPr>
        <p:spPr/>
        <p:txBody>
          <a:bodyPr>
            <a:normAutofit fontScale="90000"/>
          </a:bodyPr>
          <a:lstStyle/>
          <a:p>
            <a:r>
              <a:rPr lang="en-US"/>
              <a:t>Assembly Analysis 2</a:t>
            </a:r>
          </a:p>
        </p:txBody>
      </p:sp>
      <p:sp>
        <p:nvSpPr>
          <p:cNvPr id="10" name="Text Placeholder 6">
            <a:extLst>
              <a:ext uri="{FF2B5EF4-FFF2-40B4-BE49-F238E27FC236}">
                <a16:creationId xmlns:a16="http://schemas.microsoft.com/office/drawing/2014/main" id="{9F03EE30-EEB0-9F6A-2400-A4064DF4F74C}"/>
              </a:ext>
            </a:extLst>
          </p:cNvPr>
          <p:cNvSpPr>
            <a:spLocks noGrp="1"/>
          </p:cNvSpPr>
          <p:nvPr>
            <p:ph type="body" idx="1"/>
          </p:nvPr>
        </p:nvSpPr>
        <p:spPr>
          <a:xfrm>
            <a:off x="3945458" y="1416548"/>
            <a:ext cx="4890590" cy="3337572"/>
          </a:xfrm>
        </p:spPr>
        <p:txBody>
          <a:bodyPr>
            <a:normAutofit lnSpcReduction="10000"/>
          </a:bodyPr>
          <a:lstStyle/>
          <a:p>
            <a:pPr>
              <a:lnSpc>
                <a:spcPct val="114999"/>
              </a:lnSpc>
            </a:pPr>
            <a:r>
              <a:rPr lang="en-US" sz="1600"/>
              <a:t>Results: Backpack Support Frame Stops must be at least 0.65 inches thick to prevent failure</a:t>
            </a:r>
          </a:p>
          <a:p>
            <a:pPr marL="114300" indent="0">
              <a:lnSpc>
                <a:spcPct val="114999"/>
              </a:lnSpc>
              <a:buNone/>
            </a:pPr>
            <a:endParaRPr lang="en-US" sz="1600"/>
          </a:p>
          <a:p>
            <a:pPr>
              <a:lnSpc>
                <a:spcPct val="114999"/>
              </a:lnSpc>
            </a:pPr>
            <a:r>
              <a:rPr lang="en-US" sz="1600"/>
              <a:t>Assumptions:</a:t>
            </a:r>
          </a:p>
          <a:p>
            <a:pPr lvl="1">
              <a:lnSpc>
                <a:spcPct val="114999"/>
              </a:lnSpc>
            </a:pPr>
            <a:r>
              <a:rPr lang="en-US" sz="1200"/>
              <a:t>Safety factor of 3</a:t>
            </a:r>
          </a:p>
          <a:p>
            <a:pPr lvl="1">
              <a:lnSpc>
                <a:spcPct val="114999"/>
              </a:lnSpc>
            </a:pPr>
            <a:r>
              <a:rPr lang="en-US" sz="1200"/>
              <a:t>Replace all loading with a single 25 lb. discrete load at the center</a:t>
            </a:r>
          </a:p>
          <a:p>
            <a:pPr lvl="1">
              <a:lnSpc>
                <a:spcPct val="114999"/>
              </a:lnSpc>
            </a:pPr>
            <a:r>
              <a:rPr lang="en-US" sz="1200"/>
              <a:t>Treat platform as beam</a:t>
            </a:r>
          </a:p>
          <a:p>
            <a:pPr lvl="1">
              <a:lnSpc>
                <a:spcPct val="114999"/>
              </a:lnSpc>
            </a:pPr>
            <a:r>
              <a:rPr lang="en-US" sz="1200"/>
              <a:t>Constant thickness, width, length</a:t>
            </a:r>
          </a:p>
          <a:p>
            <a:pPr lvl="1">
              <a:lnSpc>
                <a:spcPct val="114999"/>
              </a:lnSpc>
            </a:pPr>
            <a:r>
              <a:rPr lang="en-US" sz="1200"/>
              <a:t>ABS material (Young's Modulus of 340,000 psi; yield strength of 7,000 psi)</a:t>
            </a:r>
          </a:p>
          <a:p>
            <a:pPr lvl="1">
              <a:lnSpc>
                <a:spcPct val="114999"/>
              </a:lnSpc>
            </a:pPr>
            <a:r>
              <a:rPr lang="en-US" sz="1200"/>
              <a:t>Pinned reaction at end and roll reaction at center</a:t>
            </a:r>
          </a:p>
          <a:p>
            <a:pPr lvl="1">
              <a:lnSpc>
                <a:spcPct val="114999"/>
              </a:lnSpc>
            </a:pPr>
            <a:r>
              <a:rPr lang="en-US" sz="1200"/>
              <a:t>Environmental factors negligible</a:t>
            </a:r>
          </a:p>
          <a:p>
            <a:pPr lvl="1">
              <a:lnSpc>
                <a:spcPct val="114999"/>
              </a:lnSpc>
            </a:pPr>
            <a:r>
              <a:rPr lang="en-US" sz="1200"/>
              <a:t>No induced stress or curvature</a:t>
            </a:r>
          </a:p>
          <a:p>
            <a:pPr lvl="1">
              <a:lnSpc>
                <a:spcPct val="114999"/>
              </a:lnSpc>
            </a:pPr>
            <a:endParaRPr lang="en-US" sz="1200"/>
          </a:p>
        </p:txBody>
      </p:sp>
      <p:pic>
        <p:nvPicPr>
          <p:cNvPr id="5" name="Picture 4" descr="Diagram of a diagram with arrows and a red line&#10;&#10;Description automatically generated">
            <a:extLst>
              <a:ext uri="{FF2B5EF4-FFF2-40B4-BE49-F238E27FC236}">
                <a16:creationId xmlns:a16="http://schemas.microsoft.com/office/drawing/2014/main" id="{A2D49DB2-53B0-0C55-38F2-88F2C2CF0B9A}"/>
              </a:ext>
            </a:extLst>
          </p:cNvPr>
          <p:cNvPicPr>
            <a:picLocks noChangeAspect="1"/>
          </p:cNvPicPr>
          <p:nvPr/>
        </p:nvPicPr>
        <p:blipFill>
          <a:blip r:embed="rId4"/>
          <a:stretch>
            <a:fillRect/>
          </a:stretch>
        </p:blipFill>
        <p:spPr>
          <a:xfrm>
            <a:off x="1186097" y="1196472"/>
            <a:ext cx="2199807" cy="1279649"/>
          </a:xfrm>
          <a:prstGeom prst="rect">
            <a:avLst/>
          </a:prstGeom>
        </p:spPr>
      </p:pic>
      <p:pic>
        <p:nvPicPr>
          <p:cNvPr id="7" name="Picture 6" descr="A graph of a graph with different colored lines&#10;&#10;Description automatically generated">
            <a:extLst>
              <a:ext uri="{FF2B5EF4-FFF2-40B4-BE49-F238E27FC236}">
                <a16:creationId xmlns:a16="http://schemas.microsoft.com/office/drawing/2014/main" id="{28B45113-EE22-DAEB-965A-BD6DF43A4B24}"/>
              </a:ext>
            </a:extLst>
          </p:cNvPr>
          <p:cNvPicPr>
            <a:picLocks noChangeAspect="1"/>
          </p:cNvPicPr>
          <p:nvPr/>
        </p:nvPicPr>
        <p:blipFill>
          <a:blip r:embed="rId5"/>
          <a:stretch>
            <a:fillRect/>
          </a:stretch>
        </p:blipFill>
        <p:spPr>
          <a:xfrm>
            <a:off x="277318" y="2578374"/>
            <a:ext cx="3998625" cy="2394548"/>
          </a:xfrm>
          <a:prstGeom prst="rect">
            <a:avLst/>
          </a:prstGeom>
        </p:spPr>
      </p:pic>
    </p:spTree>
    <p:extLst>
      <p:ext uri="{BB962C8B-B14F-4D97-AF65-F5344CB8AC3E}">
        <p14:creationId xmlns:p14="http://schemas.microsoft.com/office/powerpoint/2010/main" val="1638665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0"/>
          <p:cNvSpPr txBox="1">
            <a:spLocks noGrp="1" noRot="1" noMove="1" noResize="1" noEditPoints="1" noAdjustHandles="1" noChangeArrowheads="1" noChangeShapeType="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p>
            <a:r>
              <a:rPr lang="en"/>
              <a:t>Benchmark and Performance Analysis</a:t>
            </a:r>
          </a:p>
        </p:txBody>
      </p:sp>
      <p:sp>
        <p:nvSpPr>
          <p:cNvPr id="173" name="Google Shape;173;p3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27</a:t>
            </a:fld>
            <a:endParaRPr/>
          </a:p>
        </p:txBody>
      </p:sp>
      <p:pic>
        <p:nvPicPr>
          <p:cNvPr id="3" name="Picture 2" descr="A logo with a black and red outline&#10;&#10;Description automatically generated">
            <a:extLst>
              <a:ext uri="{FF2B5EF4-FFF2-40B4-BE49-F238E27FC236}">
                <a16:creationId xmlns:a16="http://schemas.microsoft.com/office/drawing/2014/main" id="{5A95B5DE-2AEC-E407-434B-EFB98DAE9534}"/>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Tree>
    <p:extLst>
      <p:ext uri="{BB962C8B-B14F-4D97-AF65-F5344CB8AC3E}">
        <p14:creationId xmlns:p14="http://schemas.microsoft.com/office/powerpoint/2010/main" val="591442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128B6-B841-C68F-48E1-9B16BE39E7F9}"/>
              </a:ext>
            </a:extLst>
          </p:cNvPr>
          <p:cNvSpPr>
            <a:spLocks noGrp="1"/>
          </p:cNvSpPr>
          <p:nvPr>
            <p:ph type="title"/>
          </p:nvPr>
        </p:nvSpPr>
        <p:spPr>
          <a:xfrm>
            <a:off x="4285542" y="294214"/>
            <a:ext cx="2939414" cy="1473606"/>
          </a:xfrm>
          <a:ln>
            <a:solidFill>
              <a:schemeClr val="bg1"/>
            </a:solidFill>
          </a:ln>
        </p:spPr>
        <p:txBody>
          <a:bodyPr>
            <a:normAutofit fontScale="90000"/>
          </a:bodyPr>
          <a:lstStyle/>
          <a:p>
            <a:pPr algn="ctr"/>
            <a:r>
              <a:rPr lang="en-US"/>
              <a:t>SpineAlign Prototype</a:t>
            </a:r>
            <a:br>
              <a:rPr lang="en-US"/>
            </a:br>
            <a:r>
              <a:rPr lang="en-US"/>
              <a:t>vs</a:t>
            </a:r>
            <a:br>
              <a:rPr lang="en-US"/>
            </a:br>
            <a:r>
              <a:rPr lang="en-US"/>
              <a:t>Benchmarks</a:t>
            </a:r>
          </a:p>
        </p:txBody>
      </p:sp>
      <p:sp>
        <p:nvSpPr>
          <p:cNvPr id="3" name="Text Placeholder 2">
            <a:extLst>
              <a:ext uri="{FF2B5EF4-FFF2-40B4-BE49-F238E27FC236}">
                <a16:creationId xmlns:a16="http://schemas.microsoft.com/office/drawing/2014/main" id="{6EBA0125-D26B-3736-410E-8475A501F0F7}"/>
              </a:ext>
            </a:extLst>
          </p:cNvPr>
          <p:cNvSpPr>
            <a:spLocks noGrp="1"/>
          </p:cNvSpPr>
          <p:nvPr>
            <p:ph type="body" idx="1"/>
          </p:nvPr>
        </p:nvSpPr>
        <p:spPr>
          <a:xfrm>
            <a:off x="192637" y="1410443"/>
            <a:ext cx="1821350" cy="2233712"/>
          </a:xfrm>
        </p:spPr>
        <p:txBody>
          <a:bodyPr/>
          <a:lstStyle/>
          <a:p>
            <a:pPr marL="114300" indent="0" algn="ctr">
              <a:buNone/>
            </a:pPr>
            <a:r>
              <a:rPr lang="en-US"/>
              <a:t>Mystery Rank Backpack Frame</a:t>
            </a:r>
          </a:p>
        </p:txBody>
      </p:sp>
      <p:sp>
        <p:nvSpPr>
          <p:cNvPr id="4" name="Slide Number Placeholder 3">
            <a:extLst>
              <a:ext uri="{FF2B5EF4-FFF2-40B4-BE49-F238E27FC236}">
                <a16:creationId xmlns:a16="http://schemas.microsoft.com/office/drawing/2014/main" id="{BED49768-261B-F0ED-4482-B350106BAD4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28</a:t>
            </a:fld>
            <a:endParaRPr lang="en"/>
          </a:p>
        </p:txBody>
      </p:sp>
      <p:pic>
        <p:nvPicPr>
          <p:cNvPr id="6" name="Picture 5" descr="A person wearing a vest&#10;&#10;Description automatically generated">
            <a:extLst>
              <a:ext uri="{FF2B5EF4-FFF2-40B4-BE49-F238E27FC236}">
                <a16:creationId xmlns:a16="http://schemas.microsoft.com/office/drawing/2014/main" id="{671535A9-376B-84F5-0345-0E8FA794507E}"/>
              </a:ext>
            </a:extLst>
          </p:cNvPr>
          <p:cNvPicPr>
            <a:picLocks noChangeAspect="1"/>
          </p:cNvPicPr>
          <p:nvPr/>
        </p:nvPicPr>
        <p:blipFill rotWithShape="1">
          <a:blip r:embed="rId2"/>
          <a:srcRect l="63921" t="38039" r="4706" b="8039"/>
          <a:stretch/>
        </p:blipFill>
        <p:spPr>
          <a:xfrm>
            <a:off x="2635249" y="103186"/>
            <a:ext cx="781850" cy="1345409"/>
          </a:xfrm>
          <a:prstGeom prst="rect">
            <a:avLst/>
          </a:prstGeom>
        </p:spPr>
      </p:pic>
      <p:sp>
        <p:nvSpPr>
          <p:cNvPr id="11" name="Text Placeholder 2">
            <a:extLst>
              <a:ext uri="{FF2B5EF4-FFF2-40B4-BE49-F238E27FC236}">
                <a16:creationId xmlns:a16="http://schemas.microsoft.com/office/drawing/2014/main" id="{B8DF0612-7081-9F0D-ADCC-F020B1CF3932}"/>
              </a:ext>
            </a:extLst>
          </p:cNvPr>
          <p:cNvSpPr txBox="1">
            <a:spLocks/>
          </p:cNvSpPr>
          <p:nvPr/>
        </p:nvSpPr>
        <p:spPr>
          <a:xfrm>
            <a:off x="2043661" y="1527125"/>
            <a:ext cx="1821350" cy="2233712"/>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accent3"/>
              </a:buClr>
              <a:buSzPts val="1800"/>
              <a:buFont typeface="Average"/>
              <a:buChar char="●"/>
              <a:defRPr sz="1800" b="0" i="0" u="none" strike="noStrike" cap="none">
                <a:solidFill>
                  <a:schemeClr val="accent3"/>
                </a:solidFill>
                <a:latin typeface="Average"/>
                <a:ea typeface="Average"/>
                <a:cs typeface="Average"/>
                <a:sym typeface="Average"/>
              </a:defRPr>
            </a:lvl1pPr>
            <a:lvl2pPr marL="914400" marR="0" lvl="1"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2pPr>
            <a:lvl3pPr marL="1371600" marR="0" lvl="2"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3pPr>
            <a:lvl4pPr marL="1828800" marR="0" lvl="3"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4pPr>
            <a:lvl5pPr marL="2286000" marR="0" lvl="4"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5pPr>
            <a:lvl6pPr marL="2743200" marR="0" lvl="5"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6pPr>
            <a:lvl7pPr marL="3200400" marR="0" lvl="6"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7pPr>
            <a:lvl8pPr marL="3657600" marR="0" lvl="7"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8pPr>
            <a:lvl9pPr marL="4114800" marR="0" lvl="8"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9pPr>
          </a:lstStyle>
          <a:p>
            <a:pPr marL="114300" indent="0" algn="ctr">
              <a:lnSpc>
                <a:spcPct val="114999"/>
              </a:lnSpc>
              <a:buNone/>
            </a:pPr>
            <a:r>
              <a:rPr lang="en-US" err="1"/>
              <a:t>Fitsupport</a:t>
            </a:r>
            <a:r>
              <a:rPr lang="en-US"/>
              <a:t> Back Brace</a:t>
            </a:r>
          </a:p>
        </p:txBody>
      </p:sp>
      <p:pic>
        <p:nvPicPr>
          <p:cNvPr id="12" name="Picture 11" descr="A military vest with a strap attached to it&#10;&#10;Description automatically generated">
            <a:extLst>
              <a:ext uri="{FF2B5EF4-FFF2-40B4-BE49-F238E27FC236}">
                <a16:creationId xmlns:a16="http://schemas.microsoft.com/office/drawing/2014/main" id="{0C880F2E-7EF6-F840-BB4E-96587C1C6966}"/>
              </a:ext>
            </a:extLst>
          </p:cNvPr>
          <p:cNvPicPr>
            <a:picLocks noChangeAspect="1"/>
          </p:cNvPicPr>
          <p:nvPr/>
        </p:nvPicPr>
        <p:blipFill>
          <a:blip r:embed="rId3"/>
          <a:stretch>
            <a:fillRect/>
          </a:stretch>
        </p:blipFill>
        <p:spPr>
          <a:xfrm>
            <a:off x="465931" y="2527905"/>
            <a:ext cx="1282702" cy="1750595"/>
          </a:xfrm>
          <a:prstGeom prst="rect">
            <a:avLst/>
          </a:prstGeom>
        </p:spPr>
      </p:pic>
      <p:pic>
        <p:nvPicPr>
          <p:cNvPr id="14" name="Picture 13" descr="A person wearing a brace&#10;&#10;Description automatically generated">
            <a:extLst>
              <a:ext uri="{FF2B5EF4-FFF2-40B4-BE49-F238E27FC236}">
                <a16:creationId xmlns:a16="http://schemas.microsoft.com/office/drawing/2014/main" id="{F0ECACAC-3FA2-973C-6F7D-01F1CE5169BC}"/>
              </a:ext>
            </a:extLst>
          </p:cNvPr>
          <p:cNvPicPr>
            <a:picLocks noChangeAspect="1"/>
          </p:cNvPicPr>
          <p:nvPr/>
        </p:nvPicPr>
        <p:blipFill>
          <a:blip r:embed="rId4"/>
          <a:stretch>
            <a:fillRect/>
          </a:stretch>
        </p:blipFill>
        <p:spPr>
          <a:xfrm>
            <a:off x="2399506" y="2419350"/>
            <a:ext cx="1257301" cy="1677989"/>
          </a:xfrm>
          <a:prstGeom prst="rect">
            <a:avLst/>
          </a:prstGeom>
        </p:spPr>
      </p:pic>
      <p:sp>
        <p:nvSpPr>
          <p:cNvPr id="15" name="Text Placeholder 2">
            <a:extLst>
              <a:ext uri="{FF2B5EF4-FFF2-40B4-BE49-F238E27FC236}">
                <a16:creationId xmlns:a16="http://schemas.microsoft.com/office/drawing/2014/main" id="{F22083AF-F28B-0BA7-1415-6B381FBD54B3}"/>
              </a:ext>
            </a:extLst>
          </p:cNvPr>
          <p:cNvSpPr txBox="1">
            <a:spLocks/>
          </p:cNvSpPr>
          <p:nvPr/>
        </p:nvSpPr>
        <p:spPr>
          <a:xfrm>
            <a:off x="130722" y="4265562"/>
            <a:ext cx="1821350" cy="2233712"/>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accent3"/>
              </a:buClr>
              <a:buSzPts val="1800"/>
              <a:buFont typeface="Average"/>
              <a:buChar char="●"/>
              <a:defRPr sz="1800" b="0" i="0" u="none" strike="noStrike" cap="none">
                <a:solidFill>
                  <a:schemeClr val="accent3"/>
                </a:solidFill>
                <a:latin typeface="Average"/>
                <a:ea typeface="Average"/>
                <a:cs typeface="Average"/>
                <a:sym typeface="Average"/>
              </a:defRPr>
            </a:lvl1pPr>
            <a:lvl2pPr marL="914400" marR="0" lvl="1"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2pPr>
            <a:lvl3pPr marL="1371600" marR="0" lvl="2"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3pPr>
            <a:lvl4pPr marL="1828800" marR="0" lvl="3"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4pPr>
            <a:lvl5pPr marL="2286000" marR="0" lvl="4"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5pPr>
            <a:lvl6pPr marL="2743200" marR="0" lvl="5"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6pPr>
            <a:lvl7pPr marL="3200400" marR="0" lvl="6"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7pPr>
            <a:lvl8pPr marL="3657600" marR="0" lvl="7"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8pPr>
            <a:lvl9pPr marL="4114800" marR="0" lvl="8"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9pPr>
          </a:lstStyle>
          <a:p>
            <a:pPr marL="114300" indent="0" algn="ctr">
              <a:lnSpc>
                <a:spcPct val="114999"/>
              </a:lnSpc>
              <a:buNone/>
            </a:pPr>
            <a:r>
              <a:rPr lang="en-US"/>
              <a:t>Quick Pack Release</a:t>
            </a:r>
          </a:p>
        </p:txBody>
      </p:sp>
      <p:sp>
        <p:nvSpPr>
          <p:cNvPr id="16" name="Text Placeholder 2">
            <a:extLst>
              <a:ext uri="{FF2B5EF4-FFF2-40B4-BE49-F238E27FC236}">
                <a16:creationId xmlns:a16="http://schemas.microsoft.com/office/drawing/2014/main" id="{F654E482-2DC5-FBE8-2816-E8C256BDA0EB}"/>
              </a:ext>
            </a:extLst>
          </p:cNvPr>
          <p:cNvSpPr txBox="1">
            <a:spLocks/>
          </p:cNvSpPr>
          <p:nvPr/>
        </p:nvSpPr>
        <p:spPr>
          <a:xfrm>
            <a:off x="2043661" y="4039344"/>
            <a:ext cx="1821350" cy="2233712"/>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accent3"/>
              </a:buClr>
              <a:buSzPts val="1800"/>
              <a:buFont typeface="Average"/>
              <a:buChar char="●"/>
              <a:defRPr sz="1800" b="0" i="0" u="none" strike="noStrike" cap="none">
                <a:solidFill>
                  <a:schemeClr val="accent3"/>
                </a:solidFill>
                <a:latin typeface="Average"/>
                <a:ea typeface="Average"/>
                <a:cs typeface="Average"/>
                <a:sym typeface="Average"/>
              </a:defRPr>
            </a:lvl1pPr>
            <a:lvl2pPr marL="914400" marR="0" lvl="1"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2pPr>
            <a:lvl3pPr marL="1371600" marR="0" lvl="2"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3pPr>
            <a:lvl4pPr marL="1828800" marR="0" lvl="3"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4pPr>
            <a:lvl5pPr marL="2286000" marR="0" lvl="4"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5pPr>
            <a:lvl6pPr marL="2743200" marR="0" lvl="5"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6pPr>
            <a:lvl7pPr marL="3200400" marR="0" lvl="6"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7pPr>
            <a:lvl8pPr marL="3657600" marR="0" lvl="7"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8pPr>
            <a:lvl9pPr marL="4114800" marR="0" lvl="8"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9pPr>
          </a:lstStyle>
          <a:p>
            <a:pPr marL="114300" indent="0" algn="ctr">
              <a:lnSpc>
                <a:spcPct val="114999"/>
              </a:lnSpc>
              <a:buNone/>
            </a:pPr>
            <a:r>
              <a:rPr lang="en-US" err="1"/>
              <a:t>Mazhonqi</a:t>
            </a:r>
            <a:r>
              <a:rPr lang="en-US"/>
              <a:t> Posture Corrector</a:t>
            </a:r>
          </a:p>
        </p:txBody>
      </p:sp>
      <p:pic>
        <p:nvPicPr>
          <p:cNvPr id="19" name="Picture 18" descr="Bridger 35 - Fox">
            <a:extLst>
              <a:ext uri="{FF2B5EF4-FFF2-40B4-BE49-F238E27FC236}">
                <a16:creationId xmlns:a16="http://schemas.microsoft.com/office/drawing/2014/main" id="{F6938F4B-4180-931C-478D-9E009302F632}"/>
              </a:ext>
            </a:extLst>
          </p:cNvPr>
          <p:cNvPicPr>
            <a:picLocks noChangeAspect="1"/>
          </p:cNvPicPr>
          <p:nvPr/>
        </p:nvPicPr>
        <p:blipFill>
          <a:blip r:embed="rId5"/>
          <a:stretch>
            <a:fillRect/>
          </a:stretch>
        </p:blipFill>
        <p:spPr>
          <a:xfrm>
            <a:off x="472281" y="123030"/>
            <a:ext cx="1281908" cy="1285878"/>
          </a:xfrm>
          <a:prstGeom prst="rect">
            <a:avLst/>
          </a:prstGeom>
        </p:spPr>
      </p:pic>
      <p:pic>
        <p:nvPicPr>
          <p:cNvPr id="5" name="Picture 4" descr="A logo with a black and red outline&#10;&#10;Description automatically generated">
            <a:extLst>
              <a:ext uri="{FF2B5EF4-FFF2-40B4-BE49-F238E27FC236}">
                <a16:creationId xmlns:a16="http://schemas.microsoft.com/office/drawing/2014/main" id="{76FD646A-9813-28F0-00EF-3BD49C1AAEAE}"/>
              </a:ext>
            </a:extLst>
          </p:cNvPr>
          <p:cNvPicPr/>
          <p:nvPr/>
        </p:nvPicPr>
        <p:blipFill>
          <a:blip r:embed="rId6"/>
          <a:stretch>
            <a:fillRect/>
          </a:stretch>
        </p:blipFill>
        <p:spPr>
          <a:xfrm>
            <a:off x="7297948" y="28845"/>
            <a:ext cx="1815860" cy="1171575"/>
          </a:xfrm>
          <a:prstGeom prst="rect">
            <a:avLst/>
          </a:prstGeom>
        </p:spPr>
      </p:pic>
      <p:pic>
        <p:nvPicPr>
          <p:cNvPr id="8" name="Picture 7" descr="A drawing of a device&#10;&#10;Description automatically generated">
            <a:extLst>
              <a:ext uri="{FF2B5EF4-FFF2-40B4-BE49-F238E27FC236}">
                <a16:creationId xmlns:a16="http://schemas.microsoft.com/office/drawing/2014/main" id="{C4618A77-B32B-AAC8-780B-4D720A36B9A6}"/>
              </a:ext>
            </a:extLst>
          </p:cNvPr>
          <p:cNvPicPr>
            <a:picLocks noChangeAspect="1"/>
          </p:cNvPicPr>
          <p:nvPr/>
        </p:nvPicPr>
        <p:blipFill rotWithShape="1">
          <a:blip r:embed="rId7"/>
          <a:srcRect l="4348" t="209" r="15851" b="4186"/>
          <a:stretch/>
        </p:blipFill>
        <p:spPr>
          <a:xfrm rot="5400000">
            <a:off x="4005561" y="2089436"/>
            <a:ext cx="2822744" cy="2504921"/>
          </a:xfrm>
          <a:prstGeom prst="rect">
            <a:avLst/>
          </a:prstGeom>
          <a:ln w="28575">
            <a:solidFill>
              <a:srgbClr val="000000"/>
            </a:solidFill>
          </a:ln>
        </p:spPr>
      </p:pic>
      <p:pic>
        <p:nvPicPr>
          <p:cNvPr id="10" name="Picture 9" descr="A bag with straps and a strap attached to it&#10;&#10;Description automatically generated">
            <a:extLst>
              <a:ext uri="{FF2B5EF4-FFF2-40B4-BE49-F238E27FC236}">
                <a16:creationId xmlns:a16="http://schemas.microsoft.com/office/drawing/2014/main" id="{CBB383CD-F86A-CC50-1421-4044C44B8657}"/>
              </a:ext>
            </a:extLst>
          </p:cNvPr>
          <p:cNvPicPr>
            <a:picLocks noChangeAspect="1"/>
          </p:cNvPicPr>
          <p:nvPr/>
        </p:nvPicPr>
        <p:blipFill>
          <a:blip r:embed="rId8"/>
          <a:stretch>
            <a:fillRect/>
          </a:stretch>
        </p:blipFill>
        <p:spPr>
          <a:xfrm rot="5400000">
            <a:off x="6593417" y="2293879"/>
            <a:ext cx="2741044" cy="2023434"/>
          </a:xfrm>
          <a:prstGeom prst="rect">
            <a:avLst/>
          </a:prstGeom>
          <a:ln w="28575">
            <a:solidFill>
              <a:srgbClr val="000000"/>
            </a:solidFill>
          </a:ln>
        </p:spPr>
      </p:pic>
    </p:spTree>
    <p:extLst>
      <p:ext uri="{BB962C8B-B14F-4D97-AF65-F5344CB8AC3E}">
        <p14:creationId xmlns:p14="http://schemas.microsoft.com/office/powerpoint/2010/main" val="20216995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80" name="Google Shape;180;p3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29</a:t>
            </a:fld>
            <a:endParaRPr/>
          </a:p>
        </p:txBody>
      </p:sp>
      <p:pic>
        <p:nvPicPr>
          <p:cNvPr id="3" name="Picture 2" descr="A logo with a black and red outline&#10;&#10;Description automatically generated">
            <a:extLst>
              <a:ext uri="{FF2B5EF4-FFF2-40B4-BE49-F238E27FC236}">
                <a16:creationId xmlns:a16="http://schemas.microsoft.com/office/drawing/2014/main" id="{F142DCD3-B09D-A087-E7AA-0163A83510D3}"/>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
        <p:nvSpPr>
          <p:cNvPr id="9" name="Title 8">
            <a:extLst>
              <a:ext uri="{FF2B5EF4-FFF2-40B4-BE49-F238E27FC236}">
                <a16:creationId xmlns:a16="http://schemas.microsoft.com/office/drawing/2014/main" id="{F279F6E8-DFCE-78DD-3558-2F84EA312165}"/>
              </a:ext>
            </a:extLst>
          </p:cNvPr>
          <p:cNvSpPr>
            <a:spLocks noGrp="1"/>
          </p:cNvSpPr>
          <p:nvPr>
            <p:ph type="title"/>
          </p:nvPr>
        </p:nvSpPr>
        <p:spPr/>
        <p:txBody>
          <a:bodyPr>
            <a:normAutofit fontScale="90000"/>
          </a:bodyPr>
          <a:lstStyle/>
          <a:p>
            <a:r>
              <a:rPr lang="en-US"/>
              <a:t>Engineering Requirements vs Performance</a:t>
            </a:r>
          </a:p>
        </p:txBody>
      </p:sp>
      <p:graphicFrame>
        <p:nvGraphicFramePr>
          <p:cNvPr id="4" name="Table 3">
            <a:extLst>
              <a:ext uri="{FF2B5EF4-FFF2-40B4-BE49-F238E27FC236}">
                <a16:creationId xmlns:a16="http://schemas.microsoft.com/office/drawing/2014/main" id="{314A53FE-9A80-A88D-656F-7CB914131604}"/>
              </a:ext>
            </a:extLst>
          </p:cNvPr>
          <p:cNvGraphicFramePr>
            <a:graphicFrameLocks noGrp="1"/>
          </p:cNvGraphicFramePr>
          <p:nvPr>
            <p:extLst>
              <p:ext uri="{D42A27DB-BD31-4B8C-83A1-F6EECF244321}">
                <p14:modId xmlns:p14="http://schemas.microsoft.com/office/powerpoint/2010/main" val="2083603731"/>
              </p:ext>
            </p:extLst>
          </p:nvPr>
        </p:nvGraphicFramePr>
        <p:xfrm>
          <a:off x="202116" y="1366024"/>
          <a:ext cx="4264690" cy="2522776"/>
        </p:xfrm>
        <a:graphic>
          <a:graphicData uri="http://schemas.openxmlformats.org/drawingml/2006/table">
            <a:tbl>
              <a:tblPr firstRow="1" bandRow="1">
                <a:tableStyleId>{5C22544A-7EE6-4342-B048-85BDC9FD1C3A}</a:tableStyleId>
              </a:tblPr>
              <a:tblGrid>
                <a:gridCol w="1706880">
                  <a:extLst>
                    <a:ext uri="{9D8B030D-6E8A-4147-A177-3AD203B41FA5}">
                      <a16:colId xmlns:a16="http://schemas.microsoft.com/office/drawing/2014/main" val="240976017"/>
                    </a:ext>
                  </a:extLst>
                </a:gridCol>
                <a:gridCol w="1143000">
                  <a:extLst>
                    <a:ext uri="{9D8B030D-6E8A-4147-A177-3AD203B41FA5}">
                      <a16:colId xmlns:a16="http://schemas.microsoft.com/office/drawing/2014/main" val="3657538550"/>
                    </a:ext>
                  </a:extLst>
                </a:gridCol>
                <a:gridCol w="1414810">
                  <a:extLst>
                    <a:ext uri="{9D8B030D-6E8A-4147-A177-3AD203B41FA5}">
                      <a16:colId xmlns:a16="http://schemas.microsoft.com/office/drawing/2014/main" val="3709702838"/>
                    </a:ext>
                  </a:extLst>
                </a:gridCol>
              </a:tblGrid>
              <a:tr h="432109">
                <a:tc>
                  <a:txBody>
                    <a:bodyPr/>
                    <a:lstStyle/>
                    <a:p>
                      <a:pPr lvl="0" algn="ctr">
                        <a:buNone/>
                      </a:pPr>
                      <a:r>
                        <a:rPr lang="en-US">
                          <a:solidFill>
                            <a:srgbClr val="000000"/>
                          </a:solidFill>
                        </a:rPr>
                        <a:t>Requirement</a:t>
                      </a:r>
                      <a:endParaRPr lang="en-US"/>
                    </a:p>
                  </a:txBody>
                  <a:tcPr anchor="ctr"/>
                </a:tc>
                <a:tc>
                  <a:txBody>
                    <a:bodyPr/>
                    <a:lstStyle/>
                    <a:p>
                      <a:pPr lvl="0" algn="ctr">
                        <a:buNone/>
                      </a:pPr>
                      <a:r>
                        <a:rPr lang="en-US">
                          <a:solidFill>
                            <a:srgbClr val="000000"/>
                          </a:solidFill>
                        </a:rPr>
                        <a:t>Target</a:t>
                      </a:r>
                      <a:endParaRPr lang="en-US"/>
                    </a:p>
                  </a:txBody>
                  <a:tcPr anchor="ctr"/>
                </a:tc>
                <a:tc>
                  <a:txBody>
                    <a:bodyPr/>
                    <a:lstStyle/>
                    <a:p>
                      <a:pPr lvl="0" algn="ctr">
                        <a:buNone/>
                      </a:pPr>
                      <a:r>
                        <a:rPr lang="en-US">
                          <a:solidFill>
                            <a:srgbClr val="000000"/>
                          </a:solidFill>
                        </a:rPr>
                        <a:t>Performance</a:t>
                      </a:r>
                      <a:endParaRPr lang="en-US"/>
                    </a:p>
                  </a:txBody>
                  <a:tcPr anchor="ctr"/>
                </a:tc>
                <a:extLst>
                  <a:ext uri="{0D108BD9-81ED-4DB2-BD59-A6C34878D82A}">
                    <a16:rowId xmlns:a16="http://schemas.microsoft.com/office/drawing/2014/main" val="2226488502"/>
                  </a:ext>
                </a:extLst>
              </a:tr>
              <a:tr h="370840">
                <a:tc>
                  <a:txBody>
                    <a:bodyPr/>
                    <a:lstStyle/>
                    <a:p>
                      <a:pPr lvl="0" algn="ctr">
                        <a:buNone/>
                      </a:pPr>
                      <a:r>
                        <a:rPr lang="en-US">
                          <a:solidFill>
                            <a:srgbClr val="000000"/>
                          </a:solidFill>
                        </a:rPr>
                        <a:t>Weight</a:t>
                      </a:r>
                      <a:endParaRPr lang="en-US"/>
                    </a:p>
                  </a:txBody>
                  <a:tcPr anchor="ctr"/>
                </a:tc>
                <a:tc>
                  <a:txBody>
                    <a:bodyPr/>
                    <a:lstStyle/>
                    <a:p>
                      <a:pPr lvl="0" algn="ctr">
                        <a:buNone/>
                      </a:pPr>
                      <a:r>
                        <a:rPr lang="en-US">
                          <a:solidFill>
                            <a:srgbClr val="000000"/>
                          </a:solidFill>
                        </a:rPr>
                        <a:t>5 </a:t>
                      </a:r>
                      <a:r>
                        <a:rPr lang="en-US" err="1">
                          <a:solidFill>
                            <a:srgbClr val="000000"/>
                          </a:solidFill>
                        </a:rPr>
                        <a:t>lbs</a:t>
                      </a:r>
                      <a:endParaRPr lang="en-US"/>
                    </a:p>
                  </a:txBody>
                  <a:tcPr anchor="ctr"/>
                </a:tc>
                <a:tc>
                  <a:txBody>
                    <a:bodyPr/>
                    <a:lstStyle/>
                    <a:p>
                      <a:pPr lvl="0" algn="ctr">
                        <a:buNone/>
                      </a:pPr>
                      <a:r>
                        <a:rPr lang="en-US">
                          <a:solidFill>
                            <a:srgbClr val="000000"/>
                          </a:solidFill>
                        </a:rPr>
                        <a:t>4.6 </a:t>
                      </a:r>
                      <a:r>
                        <a:rPr lang="en-US" err="1">
                          <a:solidFill>
                            <a:srgbClr val="000000"/>
                          </a:solidFill>
                        </a:rPr>
                        <a:t>lbs</a:t>
                      </a:r>
                      <a:endParaRPr lang="en-US"/>
                    </a:p>
                  </a:txBody>
                  <a:tcPr anchor="ctr">
                    <a:solidFill>
                      <a:srgbClr val="00B050"/>
                    </a:solidFill>
                  </a:tcPr>
                </a:tc>
                <a:extLst>
                  <a:ext uri="{0D108BD9-81ED-4DB2-BD59-A6C34878D82A}">
                    <a16:rowId xmlns:a16="http://schemas.microsoft.com/office/drawing/2014/main" val="1559622245"/>
                  </a:ext>
                </a:extLst>
              </a:tr>
              <a:tr h="370840">
                <a:tc>
                  <a:txBody>
                    <a:bodyPr/>
                    <a:lstStyle/>
                    <a:p>
                      <a:pPr lvl="0" algn="ctr">
                        <a:buNone/>
                      </a:pPr>
                      <a:r>
                        <a:rPr lang="en-US">
                          <a:solidFill>
                            <a:srgbClr val="000000"/>
                          </a:solidFill>
                        </a:rPr>
                        <a:t>Carrying Capacity</a:t>
                      </a:r>
                      <a:endParaRPr lang="en-US"/>
                    </a:p>
                  </a:txBody>
                  <a:tcPr anchor="ctr"/>
                </a:tc>
                <a:tc>
                  <a:txBody>
                    <a:bodyPr/>
                    <a:lstStyle/>
                    <a:p>
                      <a:pPr lvl="0" algn="ctr">
                        <a:buNone/>
                      </a:pPr>
                      <a:r>
                        <a:rPr lang="en-US">
                          <a:solidFill>
                            <a:srgbClr val="000000"/>
                          </a:solidFill>
                        </a:rPr>
                        <a:t>25 </a:t>
                      </a:r>
                      <a:r>
                        <a:rPr lang="en-US" err="1">
                          <a:solidFill>
                            <a:srgbClr val="000000"/>
                          </a:solidFill>
                        </a:rPr>
                        <a:t>lbs</a:t>
                      </a:r>
                      <a:endParaRPr lang="en-US"/>
                    </a:p>
                  </a:txBody>
                  <a:tcPr anchor="ctr"/>
                </a:tc>
                <a:tc>
                  <a:txBody>
                    <a:bodyPr/>
                    <a:lstStyle/>
                    <a:p>
                      <a:pPr lvl="0" algn="ctr">
                        <a:buNone/>
                      </a:pPr>
                      <a:r>
                        <a:rPr lang="en-US">
                          <a:solidFill>
                            <a:srgbClr val="000000"/>
                          </a:solidFill>
                        </a:rPr>
                        <a:t>Undetermined*</a:t>
                      </a:r>
                      <a:endParaRPr lang="en-US"/>
                    </a:p>
                  </a:txBody>
                  <a:tcPr anchor="ctr">
                    <a:solidFill>
                      <a:srgbClr val="FFFF00"/>
                    </a:solidFill>
                  </a:tcPr>
                </a:tc>
                <a:extLst>
                  <a:ext uri="{0D108BD9-81ED-4DB2-BD59-A6C34878D82A}">
                    <a16:rowId xmlns:a16="http://schemas.microsoft.com/office/drawing/2014/main" val="3441804102"/>
                  </a:ext>
                </a:extLst>
              </a:tr>
              <a:tr h="370840">
                <a:tc>
                  <a:txBody>
                    <a:bodyPr/>
                    <a:lstStyle/>
                    <a:p>
                      <a:pPr lvl="0" algn="ctr">
                        <a:buNone/>
                      </a:pPr>
                      <a:r>
                        <a:rPr lang="en-US">
                          <a:solidFill>
                            <a:srgbClr val="000000"/>
                          </a:solidFill>
                        </a:rPr>
                        <a:t>Price Range</a:t>
                      </a:r>
                      <a:endParaRPr lang="en-US"/>
                    </a:p>
                  </a:txBody>
                  <a:tcPr anchor="ctr"/>
                </a:tc>
                <a:tc>
                  <a:txBody>
                    <a:bodyPr/>
                    <a:lstStyle/>
                    <a:p>
                      <a:pPr lvl="0" algn="ctr">
                        <a:buNone/>
                      </a:pPr>
                      <a:r>
                        <a:rPr lang="en-US">
                          <a:solidFill>
                            <a:srgbClr val="000000"/>
                          </a:solidFill>
                        </a:rPr>
                        <a:t>40-60 USD</a:t>
                      </a:r>
                      <a:endParaRPr lang="en-US"/>
                    </a:p>
                  </a:txBody>
                  <a:tcPr anchor="ctr"/>
                </a:tc>
                <a:tc>
                  <a:txBody>
                    <a:bodyPr/>
                    <a:lstStyle/>
                    <a:p>
                      <a:pPr lvl="0" algn="ctr">
                        <a:buNone/>
                      </a:pPr>
                      <a:r>
                        <a:rPr lang="en-US">
                          <a:solidFill>
                            <a:srgbClr val="000000"/>
                          </a:solidFill>
                        </a:rPr>
                        <a:t>68.44 USD</a:t>
                      </a:r>
                      <a:endParaRPr lang="en-US"/>
                    </a:p>
                  </a:txBody>
                  <a:tcPr anchor="ctr">
                    <a:solidFill>
                      <a:srgbClr val="FFFF00"/>
                    </a:solidFill>
                  </a:tcPr>
                </a:tc>
                <a:extLst>
                  <a:ext uri="{0D108BD9-81ED-4DB2-BD59-A6C34878D82A}">
                    <a16:rowId xmlns:a16="http://schemas.microsoft.com/office/drawing/2014/main" val="1090633920"/>
                  </a:ext>
                </a:extLst>
              </a:tr>
              <a:tr h="370840">
                <a:tc>
                  <a:txBody>
                    <a:bodyPr/>
                    <a:lstStyle/>
                    <a:p>
                      <a:pPr lvl="0" algn="ctr">
                        <a:buNone/>
                      </a:pPr>
                      <a:r>
                        <a:rPr lang="en-US">
                          <a:solidFill>
                            <a:srgbClr val="000000"/>
                          </a:solidFill>
                        </a:rPr>
                        <a:t>Adjustable Shoulder Straps</a:t>
                      </a:r>
                      <a:endParaRPr lang="en-US"/>
                    </a:p>
                  </a:txBody>
                  <a:tcPr anchor="ctr"/>
                </a:tc>
                <a:tc>
                  <a:txBody>
                    <a:bodyPr/>
                    <a:lstStyle/>
                    <a:p>
                      <a:pPr lvl="0" algn="ctr">
                        <a:buNone/>
                      </a:pPr>
                      <a:r>
                        <a:rPr lang="en-US">
                          <a:solidFill>
                            <a:srgbClr val="000000"/>
                          </a:solidFill>
                        </a:rPr>
                        <a:t>4 inches</a:t>
                      </a:r>
                      <a:endParaRPr lang="en-US"/>
                    </a:p>
                  </a:txBody>
                  <a:tcPr anchor="ctr"/>
                </a:tc>
                <a:tc>
                  <a:txBody>
                    <a:bodyPr/>
                    <a:lstStyle/>
                    <a:p>
                      <a:pPr lvl="0" algn="ctr">
                        <a:buNone/>
                      </a:pPr>
                      <a:r>
                        <a:rPr lang="en-US">
                          <a:solidFill>
                            <a:srgbClr val="000000"/>
                          </a:solidFill>
                        </a:rPr>
                        <a:t>13.5 inches</a:t>
                      </a:r>
                      <a:endParaRPr lang="en-US"/>
                    </a:p>
                  </a:txBody>
                  <a:tcPr anchor="ctr">
                    <a:solidFill>
                      <a:srgbClr val="00B050"/>
                    </a:solidFill>
                  </a:tcPr>
                </a:tc>
                <a:extLst>
                  <a:ext uri="{0D108BD9-81ED-4DB2-BD59-A6C34878D82A}">
                    <a16:rowId xmlns:a16="http://schemas.microsoft.com/office/drawing/2014/main" val="1466667029"/>
                  </a:ext>
                </a:extLst>
              </a:tr>
              <a:tr h="459987">
                <a:tc>
                  <a:txBody>
                    <a:bodyPr/>
                    <a:lstStyle/>
                    <a:p>
                      <a:pPr lvl="0" algn="ctr">
                        <a:buNone/>
                      </a:pPr>
                      <a:r>
                        <a:rPr lang="en-US">
                          <a:solidFill>
                            <a:srgbClr val="000000"/>
                          </a:solidFill>
                        </a:rPr>
                        <a:t>Assembly Time</a:t>
                      </a:r>
                      <a:endParaRPr lang="en-US"/>
                    </a:p>
                  </a:txBody>
                  <a:tcPr anchor="ctr"/>
                </a:tc>
                <a:tc>
                  <a:txBody>
                    <a:bodyPr/>
                    <a:lstStyle/>
                    <a:p>
                      <a:pPr lvl="0" algn="ctr">
                        <a:buNone/>
                      </a:pPr>
                      <a:r>
                        <a:rPr lang="en-US">
                          <a:solidFill>
                            <a:srgbClr val="000000"/>
                          </a:solidFill>
                        </a:rPr>
                        <a:t>30 minutes</a:t>
                      </a:r>
                      <a:endParaRPr lang="en-US"/>
                    </a:p>
                  </a:txBody>
                  <a:tcPr anchor="ctr"/>
                </a:tc>
                <a:tc>
                  <a:txBody>
                    <a:bodyPr/>
                    <a:lstStyle/>
                    <a:p>
                      <a:pPr lvl="0" algn="ctr">
                        <a:buNone/>
                      </a:pPr>
                      <a:r>
                        <a:rPr lang="en-US">
                          <a:solidFill>
                            <a:srgbClr val="000000"/>
                          </a:solidFill>
                        </a:rPr>
                        <a:t>4.5 minutes</a:t>
                      </a:r>
                      <a:endParaRPr lang="en-US"/>
                    </a:p>
                  </a:txBody>
                  <a:tcPr anchor="ctr">
                    <a:solidFill>
                      <a:srgbClr val="00B050"/>
                    </a:solidFill>
                  </a:tcPr>
                </a:tc>
                <a:extLst>
                  <a:ext uri="{0D108BD9-81ED-4DB2-BD59-A6C34878D82A}">
                    <a16:rowId xmlns:a16="http://schemas.microsoft.com/office/drawing/2014/main" val="3523003256"/>
                  </a:ext>
                </a:extLst>
              </a:tr>
            </a:tbl>
          </a:graphicData>
        </a:graphic>
      </p:graphicFrame>
      <p:graphicFrame>
        <p:nvGraphicFramePr>
          <p:cNvPr id="5" name="Table 4">
            <a:extLst>
              <a:ext uri="{FF2B5EF4-FFF2-40B4-BE49-F238E27FC236}">
                <a16:creationId xmlns:a16="http://schemas.microsoft.com/office/drawing/2014/main" id="{17AE9743-369F-B2CF-1664-DC66BA3214CA}"/>
              </a:ext>
            </a:extLst>
          </p:cNvPr>
          <p:cNvGraphicFramePr>
            <a:graphicFrameLocks noGrp="1"/>
          </p:cNvGraphicFramePr>
          <p:nvPr>
            <p:extLst>
              <p:ext uri="{D42A27DB-BD31-4B8C-83A1-F6EECF244321}">
                <p14:modId xmlns:p14="http://schemas.microsoft.com/office/powerpoint/2010/main" val="871743597"/>
              </p:ext>
            </p:extLst>
          </p:nvPr>
        </p:nvGraphicFramePr>
        <p:xfrm>
          <a:off x="4634725" y="1366024"/>
          <a:ext cx="4313476" cy="2502110"/>
        </p:xfrm>
        <a:graphic>
          <a:graphicData uri="http://schemas.openxmlformats.org/drawingml/2006/table">
            <a:tbl>
              <a:tblPr firstRow="1" bandRow="1">
                <a:tableStyleId>{5C22544A-7EE6-4342-B048-85BDC9FD1C3A}</a:tableStyleId>
              </a:tblPr>
              <a:tblGrid>
                <a:gridCol w="1712413">
                  <a:extLst>
                    <a:ext uri="{9D8B030D-6E8A-4147-A177-3AD203B41FA5}">
                      <a16:colId xmlns:a16="http://schemas.microsoft.com/office/drawing/2014/main" val="4223425895"/>
                    </a:ext>
                  </a:extLst>
                </a:gridCol>
                <a:gridCol w="1314516">
                  <a:extLst>
                    <a:ext uri="{9D8B030D-6E8A-4147-A177-3AD203B41FA5}">
                      <a16:colId xmlns:a16="http://schemas.microsoft.com/office/drawing/2014/main" val="1635945424"/>
                    </a:ext>
                  </a:extLst>
                </a:gridCol>
                <a:gridCol w="1286547">
                  <a:extLst>
                    <a:ext uri="{9D8B030D-6E8A-4147-A177-3AD203B41FA5}">
                      <a16:colId xmlns:a16="http://schemas.microsoft.com/office/drawing/2014/main" val="1694826416"/>
                    </a:ext>
                  </a:extLst>
                </a:gridCol>
              </a:tblGrid>
              <a:tr h="366331">
                <a:tc>
                  <a:txBody>
                    <a:bodyPr/>
                    <a:lstStyle/>
                    <a:p>
                      <a:pPr lvl="0" algn="ctr">
                        <a:buNone/>
                      </a:pPr>
                      <a:r>
                        <a:rPr lang="en-US">
                          <a:solidFill>
                            <a:srgbClr val="000000"/>
                          </a:solidFill>
                        </a:rPr>
                        <a:t>Requirement</a:t>
                      </a:r>
                    </a:p>
                  </a:txBody>
                  <a:tcPr anchor="ctr"/>
                </a:tc>
                <a:tc>
                  <a:txBody>
                    <a:bodyPr/>
                    <a:lstStyle/>
                    <a:p>
                      <a:pPr lvl="0" algn="ctr">
                        <a:buNone/>
                      </a:pPr>
                      <a:r>
                        <a:rPr lang="en-US">
                          <a:solidFill>
                            <a:srgbClr val="000000"/>
                          </a:solidFill>
                        </a:rPr>
                        <a:t>Target</a:t>
                      </a:r>
                    </a:p>
                  </a:txBody>
                  <a:tcPr anchor="ctr"/>
                </a:tc>
                <a:tc>
                  <a:txBody>
                    <a:bodyPr/>
                    <a:lstStyle/>
                    <a:p>
                      <a:pPr lvl="0" algn="ctr">
                        <a:buNone/>
                      </a:pPr>
                      <a:r>
                        <a:rPr lang="en-US">
                          <a:solidFill>
                            <a:srgbClr val="000000"/>
                          </a:solidFill>
                        </a:rPr>
                        <a:t>Performance</a:t>
                      </a:r>
                    </a:p>
                  </a:txBody>
                  <a:tcPr anchor="ctr"/>
                </a:tc>
                <a:extLst>
                  <a:ext uri="{0D108BD9-81ED-4DB2-BD59-A6C34878D82A}">
                    <a16:rowId xmlns:a16="http://schemas.microsoft.com/office/drawing/2014/main" val="1605250664"/>
                  </a:ext>
                </a:extLst>
              </a:tr>
              <a:tr h="366331">
                <a:tc>
                  <a:txBody>
                    <a:bodyPr/>
                    <a:lstStyle/>
                    <a:p>
                      <a:pPr lvl="0" algn="ctr">
                        <a:buNone/>
                      </a:pPr>
                      <a:r>
                        <a:rPr lang="en-US">
                          <a:solidFill>
                            <a:srgbClr val="000000"/>
                          </a:solidFill>
                        </a:rPr>
                        <a:t>Time to Equip User</a:t>
                      </a:r>
                    </a:p>
                  </a:txBody>
                  <a:tcPr anchor="ctr"/>
                </a:tc>
                <a:tc>
                  <a:txBody>
                    <a:bodyPr/>
                    <a:lstStyle/>
                    <a:p>
                      <a:pPr lvl="0" algn="ctr">
                        <a:buNone/>
                      </a:pPr>
                      <a:r>
                        <a:rPr lang="en-US">
                          <a:solidFill>
                            <a:srgbClr val="000000"/>
                          </a:solidFill>
                        </a:rPr>
                        <a:t>60 seconds</a:t>
                      </a:r>
                    </a:p>
                  </a:txBody>
                  <a:tcPr anchor="ctr"/>
                </a:tc>
                <a:tc>
                  <a:txBody>
                    <a:bodyPr/>
                    <a:lstStyle/>
                    <a:p>
                      <a:pPr lvl="0" algn="ctr">
                        <a:buNone/>
                      </a:pPr>
                      <a:r>
                        <a:rPr lang="en-US">
                          <a:solidFill>
                            <a:srgbClr val="000000"/>
                          </a:solidFill>
                        </a:rPr>
                        <a:t>&lt; 60 seconds</a:t>
                      </a:r>
                    </a:p>
                  </a:txBody>
                  <a:tcPr anchor="ctr">
                    <a:solidFill>
                      <a:srgbClr val="00B050"/>
                    </a:solidFill>
                  </a:tcPr>
                </a:tc>
                <a:extLst>
                  <a:ext uri="{0D108BD9-81ED-4DB2-BD59-A6C34878D82A}">
                    <a16:rowId xmlns:a16="http://schemas.microsoft.com/office/drawing/2014/main" val="61705766"/>
                  </a:ext>
                </a:extLst>
              </a:tr>
              <a:tr h="366331">
                <a:tc>
                  <a:txBody>
                    <a:bodyPr/>
                    <a:lstStyle/>
                    <a:p>
                      <a:pPr algn="ctr"/>
                      <a:r>
                        <a:rPr lang="en-US">
                          <a:solidFill>
                            <a:srgbClr val="000000"/>
                          </a:solidFill>
                        </a:rPr>
                        <a:t>Long-Lasting</a:t>
                      </a:r>
                    </a:p>
                  </a:txBody>
                  <a:tcPr anchor="ctr"/>
                </a:tc>
                <a:tc>
                  <a:txBody>
                    <a:bodyPr/>
                    <a:lstStyle/>
                    <a:p>
                      <a:pPr marL="0" indent="0" algn="ctr">
                        <a:buNone/>
                      </a:pPr>
                      <a:r>
                        <a:rPr lang="en-US">
                          <a:solidFill>
                            <a:srgbClr val="000000"/>
                          </a:solidFill>
                        </a:rPr>
                        <a:t>&gt; 5 years</a:t>
                      </a:r>
                    </a:p>
                  </a:txBody>
                  <a:tcPr anchor="ctr"/>
                </a:tc>
                <a:tc>
                  <a:txBody>
                    <a:bodyPr/>
                    <a:lstStyle/>
                    <a:p>
                      <a:pPr algn="ctr"/>
                      <a:r>
                        <a:rPr lang="en-US">
                          <a:solidFill>
                            <a:srgbClr val="000000"/>
                          </a:solidFill>
                        </a:rPr>
                        <a:t>&lt; 50 uses</a:t>
                      </a:r>
                    </a:p>
                  </a:txBody>
                  <a:tcPr anchor="ctr">
                    <a:solidFill>
                      <a:srgbClr val="FFFF00"/>
                    </a:solidFill>
                  </a:tcPr>
                </a:tc>
                <a:extLst>
                  <a:ext uri="{0D108BD9-81ED-4DB2-BD59-A6C34878D82A}">
                    <a16:rowId xmlns:a16="http://schemas.microsoft.com/office/drawing/2014/main" val="1245494781"/>
                  </a:ext>
                </a:extLst>
              </a:tr>
              <a:tr h="366331">
                <a:tc>
                  <a:txBody>
                    <a:bodyPr/>
                    <a:lstStyle/>
                    <a:p>
                      <a:pPr algn="ctr"/>
                      <a:r>
                        <a:rPr lang="en-US">
                          <a:solidFill>
                            <a:srgbClr val="000000"/>
                          </a:solidFill>
                        </a:rPr>
                        <a:t>Handle Included</a:t>
                      </a:r>
                    </a:p>
                  </a:txBody>
                  <a:tcPr anchor="ctr"/>
                </a:tc>
                <a:tc>
                  <a:txBody>
                    <a:bodyPr/>
                    <a:lstStyle/>
                    <a:p>
                      <a:pPr algn="ctr"/>
                      <a:r>
                        <a:rPr lang="en-US">
                          <a:solidFill>
                            <a:srgbClr val="000000"/>
                          </a:solidFill>
                        </a:rPr>
                        <a:t>Yes</a:t>
                      </a:r>
                    </a:p>
                  </a:txBody>
                  <a:tcPr anchor="ctr"/>
                </a:tc>
                <a:tc>
                  <a:txBody>
                    <a:bodyPr/>
                    <a:lstStyle/>
                    <a:p>
                      <a:pPr algn="ctr"/>
                      <a:r>
                        <a:rPr lang="en-US">
                          <a:solidFill>
                            <a:srgbClr val="000000"/>
                          </a:solidFill>
                        </a:rPr>
                        <a:t>Yes</a:t>
                      </a:r>
                    </a:p>
                  </a:txBody>
                  <a:tcPr anchor="ctr">
                    <a:solidFill>
                      <a:srgbClr val="00B050"/>
                    </a:solidFill>
                  </a:tcPr>
                </a:tc>
                <a:extLst>
                  <a:ext uri="{0D108BD9-81ED-4DB2-BD59-A6C34878D82A}">
                    <a16:rowId xmlns:a16="http://schemas.microsoft.com/office/drawing/2014/main" val="2685585314"/>
                  </a:ext>
                </a:extLst>
              </a:tr>
              <a:tr h="518393">
                <a:tc>
                  <a:txBody>
                    <a:bodyPr/>
                    <a:lstStyle/>
                    <a:p>
                      <a:pPr algn="ctr"/>
                      <a:r>
                        <a:rPr lang="en-US">
                          <a:solidFill>
                            <a:srgbClr val="000000"/>
                          </a:solidFill>
                        </a:rPr>
                        <a:t>Rounded Edges</a:t>
                      </a:r>
                    </a:p>
                  </a:txBody>
                  <a:tcPr anchor="ctr"/>
                </a:tc>
                <a:tc>
                  <a:txBody>
                    <a:bodyPr/>
                    <a:lstStyle/>
                    <a:p>
                      <a:pPr algn="ctr"/>
                      <a:r>
                        <a:rPr lang="en-US">
                          <a:solidFill>
                            <a:srgbClr val="000000"/>
                          </a:solidFill>
                        </a:rPr>
                        <a:t>100% rounded</a:t>
                      </a:r>
                    </a:p>
                  </a:txBody>
                  <a:tcPr anchor="ctr"/>
                </a:tc>
                <a:tc>
                  <a:txBody>
                    <a:bodyPr/>
                    <a:lstStyle/>
                    <a:p>
                      <a:pPr algn="ctr"/>
                      <a:r>
                        <a:rPr lang="en-US">
                          <a:solidFill>
                            <a:srgbClr val="000000"/>
                          </a:solidFill>
                        </a:rPr>
                        <a:t>80%</a:t>
                      </a:r>
                    </a:p>
                    <a:p>
                      <a:pPr lvl="0" algn="ctr">
                        <a:buNone/>
                      </a:pPr>
                      <a:r>
                        <a:rPr lang="en-US">
                          <a:solidFill>
                            <a:srgbClr val="000000"/>
                          </a:solidFill>
                        </a:rPr>
                        <a:t>rounded</a:t>
                      </a:r>
                    </a:p>
                  </a:txBody>
                  <a:tcPr anchor="ctr">
                    <a:solidFill>
                      <a:srgbClr val="FFFF00"/>
                    </a:solidFill>
                  </a:tcPr>
                </a:tc>
                <a:extLst>
                  <a:ext uri="{0D108BD9-81ED-4DB2-BD59-A6C34878D82A}">
                    <a16:rowId xmlns:a16="http://schemas.microsoft.com/office/drawing/2014/main" val="2492799164"/>
                  </a:ext>
                </a:extLst>
              </a:tr>
              <a:tr h="518393">
                <a:tc>
                  <a:txBody>
                    <a:bodyPr/>
                    <a:lstStyle/>
                    <a:p>
                      <a:pPr algn="ctr"/>
                      <a:r>
                        <a:rPr lang="en-US">
                          <a:solidFill>
                            <a:srgbClr val="000000"/>
                          </a:solidFill>
                        </a:rPr>
                        <a:t>High Customer Rating</a:t>
                      </a:r>
                    </a:p>
                  </a:txBody>
                  <a:tcPr anchor="ctr"/>
                </a:tc>
                <a:tc>
                  <a:txBody>
                    <a:bodyPr/>
                    <a:lstStyle/>
                    <a:p>
                      <a:pPr algn="ctr"/>
                      <a:r>
                        <a:rPr lang="en-US">
                          <a:solidFill>
                            <a:srgbClr val="000000"/>
                          </a:solidFill>
                        </a:rPr>
                        <a:t>8.0/10.0</a:t>
                      </a:r>
                    </a:p>
                  </a:txBody>
                  <a:tcPr anchor="ctr"/>
                </a:tc>
                <a:tc>
                  <a:txBody>
                    <a:bodyPr/>
                    <a:lstStyle/>
                    <a:p>
                      <a:pPr algn="ctr"/>
                      <a:r>
                        <a:rPr lang="en-US">
                          <a:solidFill>
                            <a:srgbClr val="000000"/>
                          </a:solidFill>
                        </a:rPr>
                        <a:t>6.93/10.0</a:t>
                      </a:r>
                    </a:p>
                  </a:txBody>
                  <a:tcPr anchor="ctr">
                    <a:solidFill>
                      <a:srgbClr val="FFFF00"/>
                    </a:solidFill>
                  </a:tcPr>
                </a:tc>
                <a:extLst>
                  <a:ext uri="{0D108BD9-81ED-4DB2-BD59-A6C34878D82A}">
                    <a16:rowId xmlns:a16="http://schemas.microsoft.com/office/drawing/2014/main" val="3741149512"/>
                  </a:ext>
                </a:extLst>
              </a:tr>
            </a:tbl>
          </a:graphicData>
        </a:graphic>
      </p:graphicFrame>
      <p:sp>
        <p:nvSpPr>
          <p:cNvPr id="7" name="Text Placeholder 6">
            <a:extLst>
              <a:ext uri="{FF2B5EF4-FFF2-40B4-BE49-F238E27FC236}">
                <a16:creationId xmlns:a16="http://schemas.microsoft.com/office/drawing/2014/main" id="{0F3BFA66-5FC4-693C-1D87-60353B5B033F}"/>
              </a:ext>
            </a:extLst>
          </p:cNvPr>
          <p:cNvSpPr>
            <a:spLocks noGrp="1"/>
          </p:cNvSpPr>
          <p:nvPr>
            <p:ph type="body" idx="1"/>
          </p:nvPr>
        </p:nvSpPr>
        <p:spPr>
          <a:xfrm>
            <a:off x="58154" y="3973110"/>
            <a:ext cx="8776405" cy="1101944"/>
          </a:xfrm>
        </p:spPr>
        <p:txBody>
          <a:bodyPr>
            <a:normAutofit fontScale="92500" lnSpcReduction="20000"/>
          </a:bodyPr>
          <a:lstStyle/>
          <a:p>
            <a:pPr marL="114300" indent="0" algn="ctr">
              <a:lnSpc>
                <a:spcPct val="114999"/>
              </a:lnSpc>
              <a:buNone/>
            </a:pPr>
            <a:r>
              <a:rPr lang="en-US" sz="1600"/>
              <a:t>Note: Green blocks indicate success. Yellow blocks indicate failure, but success is expected in mass-produced product (additive manufacturing limitations reduced performance). Red blocks indicate absolute failure in performance.</a:t>
            </a:r>
          </a:p>
          <a:p>
            <a:pPr marL="114300" indent="0" algn="ctr">
              <a:lnSpc>
                <a:spcPct val="114999"/>
              </a:lnSpc>
              <a:buNone/>
            </a:pPr>
            <a:r>
              <a:rPr lang="en-US" sz="1600" b="1" u="sng"/>
              <a:t>Best estimates based on medium-fidelity prototype.</a:t>
            </a:r>
          </a:p>
        </p:txBody>
      </p:sp>
    </p:spTree>
    <p:extLst>
      <p:ext uri="{BB962C8B-B14F-4D97-AF65-F5344CB8AC3E}">
        <p14:creationId xmlns:p14="http://schemas.microsoft.com/office/powerpoint/2010/main" val="1384558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0"/>
          <p:cNvSpPr txBox="1">
            <a:spLocks noGrp="1" noRot="1" noMove="1" noResize="1" noEditPoints="1" noAdjustHandles="1" noChangeArrowheads="1" noChangeShapeType="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p>
            <a:r>
              <a:rPr lang="en"/>
              <a:t>Financial Analysis</a:t>
            </a:r>
          </a:p>
        </p:txBody>
      </p:sp>
      <p:sp>
        <p:nvSpPr>
          <p:cNvPr id="173" name="Google Shape;173;p3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30</a:t>
            </a:fld>
            <a:endParaRPr/>
          </a:p>
        </p:txBody>
      </p:sp>
      <p:pic>
        <p:nvPicPr>
          <p:cNvPr id="3" name="Picture 2" descr="A logo with a black and red outline&#10;&#10;Description automatically generated">
            <a:extLst>
              <a:ext uri="{FF2B5EF4-FFF2-40B4-BE49-F238E27FC236}">
                <a16:creationId xmlns:a16="http://schemas.microsoft.com/office/drawing/2014/main" id="{5A95B5DE-2AEC-E407-434B-EFB98DAE9534}"/>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Tree>
    <p:extLst>
      <p:ext uri="{BB962C8B-B14F-4D97-AF65-F5344CB8AC3E}">
        <p14:creationId xmlns:p14="http://schemas.microsoft.com/office/powerpoint/2010/main" val="2635467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9A08B4-D91C-71E8-48DF-8D384D5F520F}"/>
              </a:ext>
            </a:extLst>
          </p:cNvPr>
          <p:cNvPicPr>
            <a:picLocks noChangeAspect="1"/>
          </p:cNvPicPr>
          <p:nvPr/>
        </p:nvPicPr>
        <p:blipFill>
          <a:blip r:embed="rId2"/>
          <a:stretch>
            <a:fillRect/>
          </a:stretch>
        </p:blipFill>
        <p:spPr>
          <a:xfrm>
            <a:off x="4993349" y="1552817"/>
            <a:ext cx="3834839" cy="2156640"/>
          </a:xfrm>
          <a:prstGeom prst="rect">
            <a:avLst/>
          </a:prstGeom>
        </p:spPr>
      </p:pic>
      <p:sp>
        <p:nvSpPr>
          <p:cNvPr id="2" name="Title 1">
            <a:extLst>
              <a:ext uri="{FF2B5EF4-FFF2-40B4-BE49-F238E27FC236}">
                <a16:creationId xmlns:a16="http://schemas.microsoft.com/office/drawing/2014/main" id="{8BD6C390-4E56-8499-AADB-6F744FE30317}"/>
              </a:ext>
            </a:extLst>
          </p:cNvPr>
          <p:cNvSpPr>
            <a:spLocks noGrp="1"/>
          </p:cNvSpPr>
          <p:nvPr>
            <p:ph type="title"/>
          </p:nvPr>
        </p:nvSpPr>
        <p:spPr/>
        <p:txBody>
          <a:bodyPr>
            <a:normAutofit fontScale="90000"/>
          </a:bodyPr>
          <a:lstStyle/>
          <a:p>
            <a:r>
              <a:rPr lang="en-US"/>
              <a:t>R+D Costs and Initial Investments</a:t>
            </a:r>
          </a:p>
        </p:txBody>
      </p:sp>
      <p:sp>
        <p:nvSpPr>
          <p:cNvPr id="3" name="Text Placeholder 2">
            <a:extLst>
              <a:ext uri="{FF2B5EF4-FFF2-40B4-BE49-F238E27FC236}">
                <a16:creationId xmlns:a16="http://schemas.microsoft.com/office/drawing/2014/main" id="{10924462-7CAF-D0B3-51A3-935D07DE3CD3}"/>
              </a:ext>
            </a:extLst>
          </p:cNvPr>
          <p:cNvSpPr>
            <a:spLocks noGrp="1"/>
          </p:cNvSpPr>
          <p:nvPr>
            <p:ph type="body" idx="1"/>
          </p:nvPr>
        </p:nvSpPr>
        <p:spPr>
          <a:xfrm>
            <a:off x="311700" y="1152475"/>
            <a:ext cx="4622794" cy="3416400"/>
          </a:xfrm>
        </p:spPr>
        <p:txBody>
          <a:bodyPr/>
          <a:lstStyle/>
          <a:p>
            <a:pPr>
              <a:lnSpc>
                <a:spcPct val="114999"/>
              </a:lnSpc>
            </a:pPr>
            <a:r>
              <a:rPr lang="en-US"/>
              <a:t>Tooling and Fixtures Cost: $120,000</a:t>
            </a:r>
          </a:p>
          <a:p>
            <a:pPr lvl="1">
              <a:lnSpc>
                <a:spcPct val="114999"/>
              </a:lnSpc>
            </a:pPr>
            <a:r>
              <a:rPr lang="en-US"/>
              <a:t>Paid over quarters 2 and 3, calculated by the estimated cost of fabricated parts and assembly costs to build moldings for ABS components</a:t>
            </a:r>
          </a:p>
          <a:p>
            <a:pPr>
              <a:lnSpc>
                <a:spcPct val="114999"/>
              </a:lnSpc>
            </a:pPr>
            <a:r>
              <a:rPr lang="en-US"/>
              <a:t>R+D cost: $30,000</a:t>
            </a:r>
          </a:p>
          <a:p>
            <a:pPr lvl="1">
              <a:lnSpc>
                <a:spcPct val="114999"/>
              </a:lnSpc>
            </a:pPr>
            <a:r>
              <a:rPr lang="en-US"/>
              <a:t>Paid over quarters 1 and 2, the team was quoted $30,000 for R+D by Deliverable 12</a:t>
            </a:r>
          </a:p>
          <a:p>
            <a:pPr>
              <a:lnSpc>
                <a:spcPct val="114999"/>
              </a:lnSpc>
            </a:pPr>
            <a:r>
              <a:rPr lang="en-US"/>
              <a:t>Production starts in quarter 4, plant profit of $18,165 per quarter</a:t>
            </a:r>
          </a:p>
        </p:txBody>
      </p:sp>
      <p:sp>
        <p:nvSpPr>
          <p:cNvPr id="4" name="Slide Number Placeholder 3">
            <a:extLst>
              <a:ext uri="{FF2B5EF4-FFF2-40B4-BE49-F238E27FC236}">
                <a16:creationId xmlns:a16="http://schemas.microsoft.com/office/drawing/2014/main" id="{C607DE52-1880-6999-C551-A1F087971C8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31</a:t>
            </a:fld>
            <a:endParaRPr lang="en"/>
          </a:p>
        </p:txBody>
      </p:sp>
      <p:sp>
        <p:nvSpPr>
          <p:cNvPr id="6" name="Oval 5">
            <a:extLst>
              <a:ext uri="{FF2B5EF4-FFF2-40B4-BE49-F238E27FC236}">
                <a16:creationId xmlns:a16="http://schemas.microsoft.com/office/drawing/2014/main" id="{A647AB92-6CC5-51C7-1759-1F90649A220C}"/>
              </a:ext>
            </a:extLst>
          </p:cNvPr>
          <p:cNvSpPr/>
          <p:nvPr/>
        </p:nvSpPr>
        <p:spPr>
          <a:xfrm>
            <a:off x="5568176" y="3025516"/>
            <a:ext cx="758283" cy="44604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4E1553D8-2A31-EC2B-70B2-537A3DF14C8B}"/>
              </a:ext>
            </a:extLst>
          </p:cNvPr>
          <p:cNvCxnSpPr>
            <a:stCxn id="6" idx="4"/>
          </p:cNvCxnSpPr>
          <p:nvPr/>
        </p:nvCxnSpPr>
        <p:spPr>
          <a:xfrm>
            <a:off x="5947318" y="3471565"/>
            <a:ext cx="312233" cy="47578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EAC9E2E-0D29-E340-0F55-73C5DE562249}"/>
              </a:ext>
            </a:extLst>
          </p:cNvPr>
          <p:cNvSpPr txBox="1"/>
          <p:nvPr/>
        </p:nvSpPr>
        <p:spPr>
          <a:xfrm>
            <a:off x="5211337" y="3959811"/>
            <a:ext cx="3278913" cy="738664"/>
          </a:xfrm>
          <a:prstGeom prst="rect">
            <a:avLst/>
          </a:prstGeom>
          <a:noFill/>
        </p:spPr>
        <p:txBody>
          <a:bodyPr wrap="square" rtlCol="0">
            <a:spAutoFit/>
          </a:bodyPr>
          <a:lstStyle/>
          <a:p>
            <a:r>
              <a:rPr lang="en-US">
                <a:solidFill>
                  <a:schemeClr val="accent3"/>
                </a:solidFill>
                <a:latin typeface="Average" panose="020B0604020202020204" charset="0"/>
              </a:rPr>
              <a:t>The figure above shows net cash flow through quarter 3 as negative before production begins</a:t>
            </a:r>
          </a:p>
        </p:txBody>
      </p:sp>
      <p:pic>
        <p:nvPicPr>
          <p:cNvPr id="7" name="Picture 6" descr="A logo with a black and red outline&#10;&#10;Description automatically generated">
            <a:extLst>
              <a:ext uri="{FF2B5EF4-FFF2-40B4-BE49-F238E27FC236}">
                <a16:creationId xmlns:a16="http://schemas.microsoft.com/office/drawing/2014/main" id="{5FAA8C11-A340-29B7-0939-074A572B92E3}"/>
              </a:ext>
            </a:extLst>
          </p:cNvPr>
          <p:cNvPicPr/>
          <p:nvPr/>
        </p:nvPicPr>
        <p:blipFill>
          <a:blip r:embed="rId3"/>
          <a:stretch>
            <a:fillRect/>
          </a:stretch>
        </p:blipFill>
        <p:spPr>
          <a:xfrm>
            <a:off x="7297948" y="28845"/>
            <a:ext cx="1815860" cy="1171575"/>
          </a:xfrm>
          <a:prstGeom prst="rect">
            <a:avLst/>
          </a:prstGeom>
        </p:spPr>
      </p:pic>
    </p:spTree>
    <p:extLst>
      <p:ext uri="{BB962C8B-B14F-4D97-AF65-F5344CB8AC3E}">
        <p14:creationId xmlns:p14="http://schemas.microsoft.com/office/powerpoint/2010/main" val="28579306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6C390-4E56-8499-AADB-6F744FE30317}"/>
              </a:ext>
            </a:extLst>
          </p:cNvPr>
          <p:cNvSpPr>
            <a:spLocks noGrp="1"/>
          </p:cNvSpPr>
          <p:nvPr>
            <p:ph type="title"/>
          </p:nvPr>
        </p:nvSpPr>
        <p:spPr/>
        <p:txBody>
          <a:bodyPr>
            <a:normAutofit fontScale="90000"/>
          </a:bodyPr>
          <a:lstStyle/>
          <a:p>
            <a:r>
              <a:rPr lang="en-US"/>
              <a:t>Investment Costs and Production</a:t>
            </a:r>
          </a:p>
        </p:txBody>
      </p:sp>
      <p:sp>
        <p:nvSpPr>
          <p:cNvPr id="3" name="Text Placeholder 2">
            <a:extLst>
              <a:ext uri="{FF2B5EF4-FFF2-40B4-BE49-F238E27FC236}">
                <a16:creationId xmlns:a16="http://schemas.microsoft.com/office/drawing/2014/main" id="{10924462-7CAF-D0B3-51A3-935D07DE3CD3}"/>
              </a:ext>
            </a:extLst>
          </p:cNvPr>
          <p:cNvSpPr>
            <a:spLocks noGrp="1"/>
          </p:cNvSpPr>
          <p:nvPr>
            <p:ph type="body" idx="1"/>
          </p:nvPr>
        </p:nvSpPr>
        <p:spPr>
          <a:xfrm>
            <a:off x="311699" y="1152475"/>
            <a:ext cx="4696163" cy="3416400"/>
          </a:xfrm>
        </p:spPr>
        <p:txBody>
          <a:bodyPr/>
          <a:lstStyle/>
          <a:p>
            <a:r>
              <a:rPr lang="en-US"/>
              <a:t>Estimated Cost: $17.11</a:t>
            </a:r>
          </a:p>
          <a:p>
            <a:pPr lvl="1">
              <a:lnSpc>
                <a:spcPct val="114999"/>
              </a:lnSpc>
            </a:pPr>
            <a:r>
              <a:rPr lang="en-US"/>
              <a:t>purchase cost: $3.11</a:t>
            </a:r>
          </a:p>
          <a:p>
            <a:pPr lvl="1">
              <a:lnSpc>
                <a:spcPct val="114999"/>
              </a:lnSpc>
            </a:pPr>
            <a:r>
              <a:rPr lang="en-US"/>
              <a:t>fabrication cost: $9.50</a:t>
            </a:r>
          </a:p>
          <a:p>
            <a:pPr lvl="1">
              <a:lnSpc>
                <a:spcPct val="114999"/>
              </a:lnSpc>
            </a:pPr>
            <a:r>
              <a:rPr lang="en-US"/>
              <a:t>assembly cost: $4.50 per part</a:t>
            </a:r>
          </a:p>
          <a:p>
            <a:pPr>
              <a:lnSpc>
                <a:spcPct val="114999"/>
              </a:lnSpc>
            </a:pPr>
            <a:r>
              <a:rPr lang="en-US"/>
              <a:t>Production volume: 7500 units per quarter, 30,000 annually</a:t>
            </a:r>
          </a:p>
          <a:p>
            <a:pPr lvl="1">
              <a:lnSpc>
                <a:spcPct val="114999"/>
              </a:lnSpc>
            </a:pPr>
            <a:r>
              <a:rPr lang="en-US"/>
              <a:t>Given to the team with Deliverable 12</a:t>
            </a:r>
          </a:p>
          <a:p>
            <a:pPr>
              <a:lnSpc>
                <a:spcPct val="114999"/>
              </a:lnSpc>
            </a:pPr>
            <a:r>
              <a:rPr lang="en-US"/>
              <a:t>Retail price: $68.44 per unit</a:t>
            </a:r>
          </a:p>
          <a:p>
            <a:pPr>
              <a:lnSpc>
                <a:spcPct val="114999"/>
              </a:lnSpc>
            </a:pPr>
            <a:endParaRPr lang="en-US"/>
          </a:p>
        </p:txBody>
      </p:sp>
      <p:sp>
        <p:nvSpPr>
          <p:cNvPr id="4" name="Slide Number Placeholder 3">
            <a:extLst>
              <a:ext uri="{FF2B5EF4-FFF2-40B4-BE49-F238E27FC236}">
                <a16:creationId xmlns:a16="http://schemas.microsoft.com/office/drawing/2014/main" id="{C607DE52-1880-6999-C551-A1F087971C8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32</a:t>
            </a:fld>
            <a:endParaRPr lang="en"/>
          </a:p>
        </p:txBody>
      </p:sp>
      <p:graphicFrame>
        <p:nvGraphicFramePr>
          <p:cNvPr id="7" name="Table 6">
            <a:extLst>
              <a:ext uri="{FF2B5EF4-FFF2-40B4-BE49-F238E27FC236}">
                <a16:creationId xmlns:a16="http://schemas.microsoft.com/office/drawing/2014/main" id="{D5F23516-7078-769F-837E-DCC05771C690}"/>
              </a:ext>
            </a:extLst>
          </p:cNvPr>
          <p:cNvGraphicFramePr>
            <a:graphicFrameLocks noGrp="1"/>
          </p:cNvGraphicFramePr>
          <p:nvPr>
            <p:extLst>
              <p:ext uri="{D42A27DB-BD31-4B8C-83A1-F6EECF244321}">
                <p14:modId xmlns:p14="http://schemas.microsoft.com/office/powerpoint/2010/main" val="3207843905"/>
              </p:ext>
            </p:extLst>
          </p:nvPr>
        </p:nvGraphicFramePr>
        <p:xfrm>
          <a:off x="5208584" y="1478280"/>
          <a:ext cx="3756740" cy="2186940"/>
        </p:xfrm>
        <a:graphic>
          <a:graphicData uri="http://schemas.openxmlformats.org/drawingml/2006/table">
            <a:tbl>
              <a:tblPr>
                <a:tableStyleId>{5C22544A-7EE6-4342-B048-85BDC9FD1C3A}</a:tableStyleId>
              </a:tblPr>
              <a:tblGrid>
                <a:gridCol w="2622914">
                  <a:extLst>
                    <a:ext uri="{9D8B030D-6E8A-4147-A177-3AD203B41FA5}">
                      <a16:colId xmlns:a16="http://schemas.microsoft.com/office/drawing/2014/main" val="2239962191"/>
                    </a:ext>
                  </a:extLst>
                </a:gridCol>
                <a:gridCol w="566913">
                  <a:extLst>
                    <a:ext uri="{9D8B030D-6E8A-4147-A177-3AD203B41FA5}">
                      <a16:colId xmlns:a16="http://schemas.microsoft.com/office/drawing/2014/main" val="1616017233"/>
                    </a:ext>
                  </a:extLst>
                </a:gridCol>
                <a:gridCol w="566913">
                  <a:extLst>
                    <a:ext uri="{9D8B030D-6E8A-4147-A177-3AD203B41FA5}">
                      <a16:colId xmlns:a16="http://schemas.microsoft.com/office/drawing/2014/main" val="4138539395"/>
                    </a:ext>
                  </a:extLst>
                </a:gridCol>
              </a:tblGrid>
              <a:tr h="0">
                <a:tc gridSpan="3">
                  <a:txBody>
                    <a:bodyPr/>
                    <a:lstStyle/>
                    <a:p>
                      <a:pPr algn="ctr" fontAlgn="b"/>
                      <a:r>
                        <a:rPr lang="en-US" sz="1100" u="none" strike="noStrike">
                          <a:effectLst/>
                        </a:rPr>
                        <a:t>Input</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9833441"/>
                  </a:ext>
                </a:extLst>
              </a:tr>
              <a:tr h="182880">
                <a:tc>
                  <a:txBody>
                    <a:bodyPr/>
                    <a:lstStyle/>
                    <a:p>
                      <a:pPr algn="r" fontAlgn="b"/>
                      <a:r>
                        <a:rPr lang="en-US" sz="1100" u="none" strike="noStrike">
                          <a:effectLst/>
                        </a:rPr>
                        <a:t>Interest Rate / year =</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tc>
                  <a:txBody>
                    <a:bodyPr/>
                    <a:lstStyle/>
                    <a:p>
                      <a:pPr algn="r" fontAlgn="b"/>
                      <a:r>
                        <a:rPr lang="en-US" sz="1100" u="none" strike="noStrike">
                          <a:effectLst/>
                        </a:rPr>
                        <a:t>8</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tc>
                  <a:txBody>
                    <a:bodyPr/>
                    <a:lstStyle/>
                    <a:p>
                      <a:pPr algn="l" fontAlgn="b"/>
                      <a:r>
                        <a:rPr lang="en-US" sz="1100" u="none" strike="noStrike">
                          <a:effectLst/>
                        </a:rPr>
                        <a:t>%</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extLst>
                  <a:ext uri="{0D108BD9-81ED-4DB2-BD59-A6C34878D82A}">
                    <a16:rowId xmlns:a16="http://schemas.microsoft.com/office/drawing/2014/main" val="3910182775"/>
                  </a:ext>
                </a:extLst>
              </a:tr>
              <a:tr h="182880">
                <a:tc>
                  <a:txBody>
                    <a:bodyPr/>
                    <a:lstStyle/>
                    <a:p>
                      <a:pPr algn="r" fontAlgn="b"/>
                      <a:r>
                        <a:rPr lang="en-US" sz="1100" u="none" strike="noStrike">
                          <a:effectLst/>
                        </a:rPr>
                        <a:t>Analysis Periods / year =</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tc>
                  <a:txBody>
                    <a:bodyPr/>
                    <a:lstStyle/>
                    <a:p>
                      <a:pPr algn="r"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tc>
                  <a:txBody>
                    <a:bodyPr/>
                    <a:lstStyle/>
                    <a:p>
                      <a:pPr algn="l" fontAlgn="b"/>
                      <a:r>
                        <a:rPr lang="en-US" sz="1100" u="none" strike="noStrike">
                          <a:effectLst/>
                        </a:rPr>
                        <a:t>#</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extLst>
                  <a:ext uri="{0D108BD9-81ED-4DB2-BD59-A6C34878D82A}">
                    <a16:rowId xmlns:a16="http://schemas.microsoft.com/office/drawing/2014/main" val="141997553"/>
                  </a:ext>
                </a:extLst>
              </a:tr>
              <a:tr h="182880">
                <a:tc>
                  <a:txBody>
                    <a:bodyPr/>
                    <a:lstStyle/>
                    <a:p>
                      <a:pPr algn="r" fontAlgn="b"/>
                      <a:r>
                        <a:rPr lang="en-US" sz="1100" u="none" strike="noStrike">
                          <a:effectLst/>
                        </a:rPr>
                        <a:t>Tooling and Fixtures =</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tc>
                  <a:txBody>
                    <a:bodyPr/>
                    <a:lstStyle/>
                    <a:p>
                      <a:pPr algn="r" fontAlgn="b"/>
                      <a:r>
                        <a:rPr lang="en-US" sz="1100" u="none" strike="noStrike">
                          <a:effectLst/>
                        </a:rPr>
                        <a:t>120.00</a:t>
                      </a:r>
                    </a:p>
                  </a:txBody>
                  <a:tcPr marL="0" marR="0" marT="0" marB="0" anchor="b">
                    <a:solidFill>
                      <a:schemeClr val="bg2"/>
                    </a:solidFill>
                  </a:tcPr>
                </a:tc>
                <a:tc>
                  <a:txBody>
                    <a:bodyPr/>
                    <a:lstStyle/>
                    <a:p>
                      <a:pPr algn="l" fontAlgn="b"/>
                      <a:r>
                        <a:rPr lang="en-US" sz="1100" u="none" strike="noStrike">
                          <a:effectLst/>
                        </a:rPr>
                        <a:t>(000)</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extLst>
                  <a:ext uri="{0D108BD9-81ED-4DB2-BD59-A6C34878D82A}">
                    <a16:rowId xmlns:a16="http://schemas.microsoft.com/office/drawing/2014/main" val="3782799163"/>
                  </a:ext>
                </a:extLst>
              </a:tr>
              <a:tr h="182880">
                <a:tc>
                  <a:txBody>
                    <a:bodyPr/>
                    <a:lstStyle/>
                    <a:p>
                      <a:pPr algn="r" fontAlgn="b"/>
                      <a:r>
                        <a:rPr lang="en-US" sz="1100" u="none" strike="noStrike">
                          <a:effectLst/>
                        </a:rPr>
                        <a:t>Annual Production =</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tc>
                  <a:txBody>
                    <a:bodyPr/>
                    <a:lstStyle/>
                    <a:p>
                      <a:pPr algn="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tc>
                  <a:txBody>
                    <a:bodyPr/>
                    <a:lstStyle/>
                    <a:p>
                      <a:pPr algn="l" fontAlgn="b"/>
                      <a:r>
                        <a:rPr lang="en-US" sz="1100" u="none" strike="noStrike">
                          <a:effectLst/>
                        </a:rPr>
                        <a:t>(000)</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extLst>
                  <a:ext uri="{0D108BD9-81ED-4DB2-BD59-A6C34878D82A}">
                    <a16:rowId xmlns:a16="http://schemas.microsoft.com/office/drawing/2014/main" val="128278548"/>
                  </a:ext>
                </a:extLst>
              </a:tr>
              <a:tr h="182880">
                <a:tc>
                  <a:txBody>
                    <a:bodyPr/>
                    <a:lstStyle/>
                    <a:p>
                      <a:pPr algn="r" fontAlgn="b"/>
                      <a:r>
                        <a:rPr lang="en-US" sz="1100" u="none" strike="noStrike">
                          <a:solidFill>
                            <a:schemeClr val="bg1"/>
                          </a:solidFill>
                          <a:effectLst/>
                          <a:highlight>
                            <a:srgbClr val="00FF00"/>
                          </a:highlight>
                        </a:rPr>
                        <a:t>Estimated Purchased Parts =</a:t>
                      </a:r>
                      <a:endParaRPr lang="en-US" sz="1100" b="0" i="0" u="none" strike="noStrike">
                        <a:solidFill>
                          <a:schemeClr val="bg1"/>
                        </a:solidFill>
                        <a:effectLst/>
                        <a:highlight>
                          <a:srgbClr val="00FF00"/>
                        </a:highlight>
                        <a:latin typeface="Calibri" panose="020F0502020204030204" pitchFamily="34" charset="0"/>
                      </a:endParaRPr>
                    </a:p>
                  </a:txBody>
                  <a:tcPr marL="0" marR="0" marT="0" marB="0" anchor="b">
                    <a:solidFill>
                      <a:schemeClr val="bg2"/>
                    </a:solidFill>
                  </a:tcPr>
                </a:tc>
                <a:tc>
                  <a:txBody>
                    <a:bodyPr/>
                    <a:lstStyle/>
                    <a:p>
                      <a:pPr algn="r" fontAlgn="b"/>
                      <a:r>
                        <a:rPr lang="en-US" sz="1100" u="none" strike="noStrike">
                          <a:solidFill>
                            <a:schemeClr val="accent6">
                              <a:lumMod val="10000"/>
                            </a:schemeClr>
                          </a:solidFill>
                          <a:effectLst/>
                          <a:highlight>
                            <a:srgbClr val="00FF00"/>
                          </a:highlight>
                        </a:rPr>
                        <a:t>3.11</a:t>
                      </a:r>
                    </a:p>
                  </a:txBody>
                  <a:tcPr marL="0" marR="0" marT="0" marB="0" anchor="b">
                    <a:solidFill>
                      <a:schemeClr val="bg2"/>
                    </a:solidFill>
                  </a:tcPr>
                </a:tc>
                <a:tc>
                  <a:txBody>
                    <a:bodyPr/>
                    <a:lstStyle/>
                    <a:p>
                      <a:pPr algn="l" fontAlgn="b"/>
                      <a:r>
                        <a:rPr lang="en-US" sz="1100" u="none" strike="noStrike">
                          <a:solidFill>
                            <a:srgbClr val="000000"/>
                          </a:solidFill>
                          <a:effectLst/>
                          <a:highlight>
                            <a:srgbClr val="00FF00"/>
                          </a:highlight>
                        </a:rPr>
                        <a:t>$</a:t>
                      </a:r>
                      <a:endParaRPr lang="en-US" sz="1100" b="0" i="0" u="none" strike="noStrike">
                        <a:solidFill>
                          <a:srgbClr val="000000"/>
                        </a:solidFill>
                        <a:effectLst/>
                        <a:highlight>
                          <a:srgbClr val="00FF00"/>
                        </a:highlight>
                        <a:latin typeface="Calibri" panose="020F0502020204030204" pitchFamily="34" charset="0"/>
                      </a:endParaRPr>
                    </a:p>
                  </a:txBody>
                  <a:tcPr marL="0" marR="0" marT="0" marB="0" anchor="b">
                    <a:solidFill>
                      <a:schemeClr val="bg2"/>
                    </a:solidFill>
                  </a:tcPr>
                </a:tc>
                <a:extLst>
                  <a:ext uri="{0D108BD9-81ED-4DB2-BD59-A6C34878D82A}">
                    <a16:rowId xmlns:a16="http://schemas.microsoft.com/office/drawing/2014/main" val="2784120162"/>
                  </a:ext>
                </a:extLst>
              </a:tr>
              <a:tr h="182880">
                <a:tc>
                  <a:txBody>
                    <a:bodyPr/>
                    <a:lstStyle/>
                    <a:p>
                      <a:pPr algn="r" fontAlgn="b"/>
                      <a:r>
                        <a:rPr lang="en-US" sz="1100" u="none" strike="noStrike">
                          <a:solidFill>
                            <a:sysClr val="windowText" lastClr="000000"/>
                          </a:solidFill>
                          <a:effectLst/>
                          <a:highlight>
                            <a:srgbClr val="00FF00"/>
                          </a:highlight>
                        </a:rPr>
                        <a:t>Estimated Fabricated Parts =</a:t>
                      </a:r>
                      <a:endParaRPr lang="en-US" sz="1100" b="0" i="0" u="none" strike="noStrike">
                        <a:solidFill>
                          <a:sysClr val="windowText" lastClr="000000"/>
                        </a:solidFill>
                        <a:effectLst/>
                        <a:highlight>
                          <a:srgbClr val="00FF00"/>
                        </a:highlight>
                        <a:latin typeface="Calibri" panose="020F0502020204030204" pitchFamily="34" charset="0"/>
                      </a:endParaRPr>
                    </a:p>
                  </a:txBody>
                  <a:tcPr marL="0" marR="0" marT="0" marB="0" anchor="b">
                    <a:solidFill>
                      <a:schemeClr val="bg2"/>
                    </a:solidFill>
                  </a:tcPr>
                </a:tc>
                <a:tc>
                  <a:txBody>
                    <a:bodyPr/>
                    <a:lstStyle/>
                    <a:p>
                      <a:pPr algn="r" fontAlgn="b"/>
                      <a:r>
                        <a:rPr lang="en-US" sz="1100" u="none" strike="noStrike">
                          <a:solidFill>
                            <a:schemeClr val="accent6">
                              <a:lumMod val="10000"/>
                            </a:schemeClr>
                          </a:solidFill>
                          <a:effectLst/>
                          <a:highlight>
                            <a:srgbClr val="00FF00"/>
                          </a:highlight>
                        </a:rPr>
                        <a:t>9.50</a:t>
                      </a:r>
                    </a:p>
                  </a:txBody>
                  <a:tcPr marL="0" marR="0" marT="0" marB="0" anchor="b">
                    <a:solidFill>
                      <a:schemeClr val="bg2"/>
                    </a:solidFill>
                  </a:tcPr>
                </a:tc>
                <a:tc>
                  <a:txBody>
                    <a:bodyPr/>
                    <a:lstStyle/>
                    <a:p>
                      <a:pPr algn="l" fontAlgn="b"/>
                      <a:r>
                        <a:rPr lang="en-US" sz="1100" u="none" strike="noStrike">
                          <a:solidFill>
                            <a:schemeClr val="bg1"/>
                          </a:solidFill>
                          <a:effectLst/>
                          <a:highlight>
                            <a:srgbClr val="00FF00"/>
                          </a:highlight>
                        </a:rPr>
                        <a:t>$</a:t>
                      </a:r>
                      <a:endParaRPr lang="en-US" sz="1100" b="0" i="0" u="none" strike="noStrike">
                        <a:solidFill>
                          <a:schemeClr val="bg1"/>
                        </a:solidFill>
                        <a:effectLst/>
                        <a:highlight>
                          <a:srgbClr val="00FF00"/>
                        </a:highlight>
                        <a:latin typeface="Calibri" panose="020F0502020204030204" pitchFamily="34" charset="0"/>
                      </a:endParaRPr>
                    </a:p>
                  </a:txBody>
                  <a:tcPr marL="0" marR="0" marT="0" marB="0" anchor="b">
                    <a:solidFill>
                      <a:schemeClr val="bg2"/>
                    </a:solidFill>
                  </a:tcPr>
                </a:tc>
                <a:extLst>
                  <a:ext uri="{0D108BD9-81ED-4DB2-BD59-A6C34878D82A}">
                    <a16:rowId xmlns:a16="http://schemas.microsoft.com/office/drawing/2014/main" val="1605270893"/>
                  </a:ext>
                </a:extLst>
              </a:tr>
              <a:tr h="182880">
                <a:tc>
                  <a:txBody>
                    <a:bodyPr/>
                    <a:lstStyle/>
                    <a:p>
                      <a:pPr algn="r" fontAlgn="b"/>
                      <a:r>
                        <a:rPr lang="en-US" sz="1100" u="none" strike="noStrike">
                          <a:solidFill>
                            <a:sysClr val="windowText" lastClr="000000"/>
                          </a:solidFill>
                          <a:effectLst/>
                          <a:highlight>
                            <a:srgbClr val="00FF00"/>
                          </a:highlight>
                        </a:rPr>
                        <a:t>Estimated Assembly Cost =</a:t>
                      </a:r>
                      <a:endParaRPr lang="en-US" sz="1100" b="0" i="0" u="none" strike="noStrike">
                        <a:solidFill>
                          <a:sysClr val="windowText" lastClr="000000"/>
                        </a:solidFill>
                        <a:effectLst/>
                        <a:highlight>
                          <a:srgbClr val="00FF00"/>
                        </a:highlight>
                        <a:latin typeface="Calibri" panose="020F0502020204030204" pitchFamily="34" charset="0"/>
                      </a:endParaRPr>
                    </a:p>
                  </a:txBody>
                  <a:tcPr marL="0" marR="0" marT="0" marB="0" anchor="b">
                    <a:solidFill>
                      <a:schemeClr val="bg2"/>
                    </a:solidFill>
                  </a:tcPr>
                </a:tc>
                <a:tc>
                  <a:txBody>
                    <a:bodyPr/>
                    <a:lstStyle/>
                    <a:p>
                      <a:pPr algn="r" fontAlgn="b"/>
                      <a:r>
                        <a:rPr lang="en-US" sz="1100" u="none" strike="noStrike">
                          <a:solidFill>
                            <a:schemeClr val="accent6">
                              <a:lumMod val="10000"/>
                            </a:schemeClr>
                          </a:solidFill>
                          <a:effectLst/>
                          <a:highlight>
                            <a:srgbClr val="00FF00"/>
                          </a:highlight>
                        </a:rPr>
                        <a:t>4.50</a:t>
                      </a:r>
                      <a:endParaRPr lang="en-US" sz="1100" b="0" i="0" u="none" strike="noStrike">
                        <a:solidFill>
                          <a:schemeClr val="accent6">
                            <a:lumMod val="10000"/>
                          </a:schemeClr>
                        </a:solidFill>
                        <a:effectLst/>
                        <a:highlight>
                          <a:srgbClr val="00FF00"/>
                        </a:highlight>
                        <a:latin typeface="Calibri"/>
                      </a:endParaRPr>
                    </a:p>
                  </a:txBody>
                  <a:tcPr marL="0" marR="0" marT="0" marB="0" anchor="b">
                    <a:solidFill>
                      <a:schemeClr val="bg2"/>
                    </a:solidFill>
                  </a:tcPr>
                </a:tc>
                <a:tc>
                  <a:txBody>
                    <a:bodyPr/>
                    <a:lstStyle/>
                    <a:p>
                      <a:pPr algn="l" fontAlgn="b"/>
                      <a:r>
                        <a:rPr lang="en-US" sz="1100" u="none" strike="noStrike">
                          <a:solidFill>
                            <a:schemeClr val="bg1"/>
                          </a:solidFill>
                          <a:effectLst/>
                          <a:highlight>
                            <a:srgbClr val="00FF00"/>
                          </a:highlight>
                        </a:rPr>
                        <a:t>$</a:t>
                      </a:r>
                      <a:endParaRPr lang="en-US" sz="1100" b="0" i="0" u="none" strike="noStrike">
                        <a:solidFill>
                          <a:schemeClr val="bg1"/>
                        </a:solidFill>
                        <a:effectLst/>
                        <a:highlight>
                          <a:srgbClr val="00FF00"/>
                        </a:highlight>
                        <a:latin typeface="Calibri" panose="020F0502020204030204" pitchFamily="34" charset="0"/>
                      </a:endParaRPr>
                    </a:p>
                  </a:txBody>
                  <a:tcPr marL="0" marR="0" marT="0" marB="0" anchor="b">
                    <a:solidFill>
                      <a:schemeClr val="bg2"/>
                    </a:solidFill>
                  </a:tcPr>
                </a:tc>
                <a:extLst>
                  <a:ext uri="{0D108BD9-81ED-4DB2-BD59-A6C34878D82A}">
                    <a16:rowId xmlns:a16="http://schemas.microsoft.com/office/drawing/2014/main" val="391443984"/>
                  </a:ext>
                </a:extLst>
              </a:tr>
              <a:tr h="182880">
                <a:tc>
                  <a:txBody>
                    <a:bodyPr/>
                    <a:lstStyle/>
                    <a:p>
                      <a:pPr algn="r" fontAlgn="b"/>
                      <a:r>
                        <a:rPr lang="en-US" sz="1100" u="none" strike="noStrike">
                          <a:solidFill>
                            <a:schemeClr val="tx1"/>
                          </a:solidFill>
                          <a:effectLst/>
                        </a:rPr>
                        <a:t>R&amp;D Cost =</a:t>
                      </a:r>
                      <a:endParaRPr lang="en-US" sz="1100" b="0" i="0" u="none" strike="noStrike">
                        <a:solidFill>
                          <a:schemeClr val="tx1"/>
                        </a:solidFill>
                        <a:effectLst/>
                        <a:latin typeface="Calibri"/>
                      </a:endParaRPr>
                    </a:p>
                  </a:txBody>
                  <a:tcPr marL="0" marR="0" marT="0" marB="0" anchor="b">
                    <a:solidFill>
                      <a:schemeClr val="bg2"/>
                    </a:solidFill>
                  </a:tcPr>
                </a:tc>
                <a:tc>
                  <a:txBody>
                    <a:bodyPr/>
                    <a:lstStyle/>
                    <a:p>
                      <a:pPr algn="r" fontAlgn="b"/>
                      <a:r>
                        <a:rPr lang="en-US" sz="1100" u="none" strike="noStrike">
                          <a:solidFill>
                            <a:schemeClr val="tx1"/>
                          </a:solidFill>
                          <a:effectLst/>
                        </a:rPr>
                        <a:t>30</a:t>
                      </a:r>
                      <a:endParaRPr lang="en-US" sz="1100" b="0" i="0" u="none" strike="noStrike">
                        <a:solidFill>
                          <a:schemeClr val="tx1"/>
                        </a:solidFill>
                        <a:effectLst/>
                        <a:latin typeface="Calibri"/>
                      </a:endParaRPr>
                    </a:p>
                  </a:txBody>
                  <a:tcPr marL="0" marR="0" marT="0" marB="0" anchor="b">
                    <a:solidFill>
                      <a:schemeClr val="bg2"/>
                    </a:solidFill>
                  </a:tcPr>
                </a:tc>
                <a:tc>
                  <a:txBody>
                    <a:bodyPr/>
                    <a:lstStyle/>
                    <a:p>
                      <a:pPr algn="l" fontAlgn="b"/>
                      <a:r>
                        <a:rPr lang="en-US" sz="1100" u="none" strike="noStrike">
                          <a:solidFill>
                            <a:schemeClr val="tx1"/>
                          </a:solidFill>
                          <a:effectLst/>
                        </a:rPr>
                        <a:t>(000)</a:t>
                      </a:r>
                      <a:endParaRPr lang="en-US" sz="1100" b="0" i="0" u="none" strike="noStrike">
                        <a:solidFill>
                          <a:schemeClr val="tx1"/>
                        </a:solidFill>
                        <a:effectLst/>
                        <a:latin typeface="Calibri"/>
                      </a:endParaRPr>
                    </a:p>
                  </a:txBody>
                  <a:tcPr marL="0" marR="0" marT="0" marB="0" anchor="b">
                    <a:solidFill>
                      <a:schemeClr val="bg2"/>
                    </a:solidFill>
                  </a:tcPr>
                </a:tc>
                <a:extLst>
                  <a:ext uri="{0D108BD9-81ED-4DB2-BD59-A6C34878D82A}">
                    <a16:rowId xmlns:a16="http://schemas.microsoft.com/office/drawing/2014/main" val="2904695752"/>
                  </a:ext>
                </a:extLst>
              </a:tr>
              <a:tr h="182880">
                <a:tc>
                  <a:txBody>
                    <a:bodyPr/>
                    <a:lstStyle/>
                    <a:p>
                      <a:pPr algn="r" fontAlgn="b"/>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extLst>
                  <a:ext uri="{0D108BD9-81ED-4DB2-BD59-A6C34878D82A}">
                    <a16:rowId xmlns:a16="http://schemas.microsoft.com/office/drawing/2014/main" val="138653443"/>
                  </a:ext>
                </a:extLst>
              </a:tr>
              <a:tr h="182880">
                <a:tc>
                  <a:txBody>
                    <a:bodyPr/>
                    <a:lstStyle/>
                    <a:p>
                      <a:pPr algn="r" fontAlgn="b"/>
                      <a:r>
                        <a:rPr lang="en-US" sz="1100" u="none" strike="noStrike">
                          <a:effectLst/>
                        </a:rPr>
                        <a:t>Cost, % of Retail =</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tc>
                  <a:txBody>
                    <a:bodyPr/>
                    <a:lstStyle/>
                    <a:p>
                      <a:pPr algn="r" fontAlgn="b"/>
                      <a:r>
                        <a:rPr lang="en-US" sz="1100" u="none" strike="noStrike">
                          <a:effectLst/>
                        </a:rPr>
                        <a:t>25</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tc>
                  <a:txBody>
                    <a:bodyPr/>
                    <a:lstStyle/>
                    <a:p>
                      <a:pPr algn="l" fontAlgn="b"/>
                      <a:r>
                        <a:rPr lang="en-US" sz="1100" u="none" strike="noStrike">
                          <a:effectLst/>
                        </a:rPr>
                        <a:t>%</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extLst>
                  <a:ext uri="{0D108BD9-81ED-4DB2-BD59-A6C34878D82A}">
                    <a16:rowId xmlns:a16="http://schemas.microsoft.com/office/drawing/2014/main" val="4269811592"/>
                  </a:ext>
                </a:extLst>
              </a:tr>
              <a:tr h="190500">
                <a:tc>
                  <a:txBody>
                    <a:bodyPr/>
                    <a:lstStyle/>
                    <a:p>
                      <a:pPr algn="r" fontAlgn="b"/>
                      <a:r>
                        <a:rPr lang="en-US" sz="1100" u="none" strike="noStrike">
                          <a:effectLst/>
                        </a:rPr>
                        <a:t>Return to Project, % of Retail =</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tc>
                  <a:txBody>
                    <a:bodyPr/>
                    <a:lstStyle/>
                    <a:p>
                      <a:pPr algn="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tc>
                  <a:txBody>
                    <a:bodyPr/>
                    <a:lstStyle/>
                    <a:p>
                      <a:pPr algn="l" fontAlgn="b"/>
                      <a:r>
                        <a:rPr lang="en-US" sz="1100" u="none" strike="noStrike">
                          <a:effectLst/>
                        </a:rPr>
                        <a:t>%</a:t>
                      </a:r>
                      <a:endParaRPr lang="en-US" sz="1100" b="0" i="0" u="none" strike="noStrike">
                        <a:solidFill>
                          <a:srgbClr val="000000"/>
                        </a:solidFill>
                        <a:effectLst/>
                        <a:latin typeface="Calibri" panose="020F0502020204030204" pitchFamily="34" charset="0"/>
                      </a:endParaRPr>
                    </a:p>
                  </a:txBody>
                  <a:tcPr marL="0" marR="0" marT="0" marB="0" anchor="b">
                    <a:solidFill>
                      <a:schemeClr val="bg2"/>
                    </a:solidFill>
                  </a:tcPr>
                </a:tc>
                <a:extLst>
                  <a:ext uri="{0D108BD9-81ED-4DB2-BD59-A6C34878D82A}">
                    <a16:rowId xmlns:a16="http://schemas.microsoft.com/office/drawing/2014/main" val="1249262983"/>
                  </a:ext>
                </a:extLst>
              </a:tr>
            </a:tbl>
          </a:graphicData>
        </a:graphic>
      </p:graphicFrame>
      <p:pic>
        <p:nvPicPr>
          <p:cNvPr id="5" name="Picture 4" descr="A logo with a black and red outline&#10;&#10;Description automatically generated">
            <a:extLst>
              <a:ext uri="{FF2B5EF4-FFF2-40B4-BE49-F238E27FC236}">
                <a16:creationId xmlns:a16="http://schemas.microsoft.com/office/drawing/2014/main" id="{5AD413E5-08BB-B472-5EA1-1E41DDE4D64D}"/>
              </a:ext>
            </a:extLst>
          </p:cNvPr>
          <p:cNvPicPr/>
          <p:nvPr/>
        </p:nvPicPr>
        <p:blipFill>
          <a:blip r:embed="rId2"/>
          <a:stretch>
            <a:fillRect/>
          </a:stretch>
        </p:blipFill>
        <p:spPr>
          <a:xfrm>
            <a:off x="7297948" y="28845"/>
            <a:ext cx="1815860" cy="1171575"/>
          </a:xfrm>
          <a:prstGeom prst="rect">
            <a:avLst/>
          </a:prstGeom>
        </p:spPr>
      </p:pic>
    </p:spTree>
    <p:extLst>
      <p:ext uri="{BB962C8B-B14F-4D97-AF65-F5344CB8AC3E}">
        <p14:creationId xmlns:p14="http://schemas.microsoft.com/office/powerpoint/2010/main" val="39742199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6C390-4E56-8499-AADB-6F744FE30317}"/>
              </a:ext>
            </a:extLst>
          </p:cNvPr>
          <p:cNvSpPr>
            <a:spLocks noGrp="1"/>
          </p:cNvSpPr>
          <p:nvPr>
            <p:ph type="title"/>
          </p:nvPr>
        </p:nvSpPr>
        <p:spPr/>
        <p:txBody>
          <a:bodyPr>
            <a:normAutofit fontScale="90000"/>
          </a:bodyPr>
          <a:lstStyle/>
          <a:p>
            <a:r>
              <a:rPr lang="en-US"/>
              <a:t>Profits and Break-Even Points</a:t>
            </a:r>
          </a:p>
        </p:txBody>
      </p:sp>
      <p:sp>
        <p:nvSpPr>
          <p:cNvPr id="3" name="Text Placeholder 2">
            <a:extLst>
              <a:ext uri="{FF2B5EF4-FFF2-40B4-BE49-F238E27FC236}">
                <a16:creationId xmlns:a16="http://schemas.microsoft.com/office/drawing/2014/main" id="{10924462-7CAF-D0B3-51A3-935D07DE3CD3}"/>
              </a:ext>
            </a:extLst>
          </p:cNvPr>
          <p:cNvSpPr>
            <a:spLocks noGrp="1"/>
          </p:cNvSpPr>
          <p:nvPr>
            <p:ph type="body" idx="1"/>
          </p:nvPr>
        </p:nvSpPr>
        <p:spPr>
          <a:xfrm>
            <a:off x="311700" y="1152475"/>
            <a:ext cx="4696163" cy="3416400"/>
          </a:xfrm>
        </p:spPr>
        <p:txBody>
          <a:bodyPr>
            <a:normAutofit lnSpcReduction="10000"/>
          </a:bodyPr>
          <a:lstStyle/>
          <a:p>
            <a:r>
              <a:rPr lang="en-US"/>
              <a:t>Net worth-</a:t>
            </a:r>
          </a:p>
          <a:p>
            <a:pPr lvl="1"/>
            <a:r>
              <a:rPr lang="en-US"/>
              <a:t>Without interest: $67,980</a:t>
            </a:r>
          </a:p>
          <a:p>
            <a:pPr lvl="1"/>
            <a:r>
              <a:rPr lang="en-US"/>
              <a:t>With interest: $37,690</a:t>
            </a:r>
          </a:p>
          <a:p>
            <a:pPr>
              <a:lnSpc>
                <a:spcPct val="114999"/>
              </a:lnSpc>
            </a:pPr>
            <a:r>
              <a:rPr lang="en-US"/>
              <a:t>The team expects to break even between quarter 11 and 12 (Q11.49), with the financial analysis showing a net worth of $13,480 in Q12</a:t>
            </a:r>
          </a:p>
          <a:p>
            <a:pPr>
              <a:lnSpc>
                <a:spcPct val="114999"/>
              </a:lnSpc>
            </a:pPr>
            <a:r>
              <a:rPr lang="en-US"/>
              <a:t>Return on Investment: 12.09%</a:t>
            </a:r>
          </a:p>
          <a:p>
            <a:pPr>
              <a:lnSpc>
                <a:spcPct val="114999"/>
              </a:lnSpc>
            </a:pPr>
            <a:r>
              <a:rPr lang="en-US"/>
              <a:t>Rate of Return: 0.68%</a:t>
            </a:r>
          </a:p>
          <a:p>
            <a:pPr>
              <a:lnSpc>
                <a:spcPct val="114999"/>
              </a:lnSpc>
            </a:pPr>
            <a:r>
              <a:rPr lang="en-US"/>
              <a:t>Team needs to make around 67,500 units to recuperate pre-production costs</a:t>
            </a:r>
          </a:p>
        </p:txBody>
      </p:sp>
      <p:sp>
        <p:nvSpPr>
          <p:cNvPr id="4" name="Slide Number Placeholder 3">
            <a:extLst>
              <a:ext uri="{FF2B5EF4-FFF2-40B4-BE49-F238E27FC236}">
                <a16:creationId xmlns:a16="http://schemas.microsoft.com/office/drawing/2014/main" id="{C607DE52-1880-6999-C551-A1F087971C8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33</a:t>
            </a:fld>
            <a:endParaRPr lang="en"/>
          </a:p>
        </p:txBody>
      </p:sp>
      <p:cxnSp>
        <p:nvCxnSpPr>
          <p:cNvPr id="7" name="Straight Connector 6">
            <a:extLst>
              <a:ext uri="{FF2B5EF4-FFF2-40B4-BE49-F238E27FC236}">
                <a16:creationId xmlns:a16="http://schemas.microsoft.com/office/drawing/2014/main" id="{C148686E-FC90-8D6A-5AEC-C18A69251253}"/>
              </a:ext>
            </a:extLst>
          </p:cNvPr>
          <p:cNvCxnSpPr/>
          <p:nvPr/>
        </p:nvCxnSpPr>
        <p:spPr>
          <a:xfrm>
            <a:off x="5695889" y="2491243"/>
            <a:ext cx="320411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8458B1CB-EBB3-4652-8486-586E6BF7F749}"/>
              </a:ext>
            </a:extLst>
          </p:cNvPr>
          <p:cNvGrpSpPr/>
          <p:nvPr/>
        </p:nvGrpSpPr>
        <p:grpSpPr>
          <a:xfrm>
            <a:off x="5329079" y="1551216"/>
            <a:ext cx="4041662" cy="3272623"/>
            <a:chOff x="5329079" y="1551216"/>
            <a:chExt cx="4041662" cy="3272623"/>
          </a:xfrm>
        </p:grpSpPr>
        <p:sp>
          <p:nvSpPr>
            <p:cNvPr id="11" name="TextBox 10">
              <a:extLst>
                <a:ext uri="{FF2B5EF4-FFF2-40B4-BE49-F238E27FC236}">
                  <a16:creationId xmlns:a16="http://schemas.microsoft.com/office/drawing/2014/main" id="{F4141B46-DA4C-7297-3853-2387C3231120}"/>
                </a:ext>
              </a:extLst>
            </p:cNvPr>
            <p:cNvSpPr txBox="1"/>
            <p:nvPr/>
          </p:nvSpPr>
          <p:spPr>
            <a:xfrm>
              <a:off x="5939883" y="4011280"/>
              <a:ext cx="2460703" cy="307777"/>
            </a:xfrm>
            <a:prstGeom prst="rect">
              <a:avLst/>
            </a:prstGeom>
            <a:noFill/>
          </p:spPr>
          <p:txBody>
            <a:bodyPr wrap="square" rtlCol="0">
              <a:spAutoFit/>
            </a:bodyPr>
            <a:lstStyle/>
            <a:p>
              <a:r>
                <a:rPr lang="en-US">
                  <a:solidFill>
                    <a:schemeClr val="accent3"/>
                  </a:solidFill>
                  <a:latin typeface="Average" panose="020B0604020202020204" charset="0"/>
                </a:rPr>
                <a:t>Break-even point</a:t>
              </a:r>
            </a:p>
          </p:txBody>
        </p:sp>
        <p:grpSp>
          <p:nvGrpSpPr>
            <p:cNvPr id="5" name="Group 4">
              <a:extLst>
                <a:ext uri="{FF2B5EF4-FFF2-40B4-BE49-F238E27FC236}">
                  <a16:creationId xmlns:a16="http://schemas.microsoft.com/office/drawing/2014/main" id="{0FC77C89-4482-E124-D860-FB582324EF41}"/>
                </a:ext>
              </a:extLst>
            </p:cNvPr>
            <p:cNvGrpSpPr/>
            <p:nvPr/>
          </p:nvGrpSpPr>
          <p:grpSpPr>
            <a:xfrm>
              <a:off x="5329079" y="1551216"/>
              <a:ext cx="3682310" cy="3047319"/>
              <a:chOff x="5301517" y="1651156"/>
              <a:chExt cx="3682310" cy="3047319"/>
            </a:xfrm>
          </p:grpSpPr>
          <p:pic>
            <p:nvPicPr>
              <p:cNvPr id="13" name="Picture 12">
                <a:extLst>
                  <a:ext uri="{FF2B5EF4-FFF2-40B4-BE49-F238E27FC236}">
                    <a16:creationId xmlns:a16="http://schemas.microsoft.com/office/drawing/2014/main" id="{2A5F67B4-270C-8B65-262F-E79C231727AA}"/>
                  </a:ext>
                </a:extLst>
              </p:cNvPr>
              <p:cNvPicPr>
                <a:picLocks noChangeAspect="1"/>
              </p:cNvPicPr>
              <p:nvPr/>
            </p:nvPicPr>
            <p:blipFill>
              <a:blip r:embed="rId2"/>
              <a:stretch>
                <a:fillRect/>
              </a:stretch>
            </p:blipFill>
            <p:spPr>
              <a:xfrm>
                <a:off x="5301517" y="1651156"/>
                <a:ext cx="3682310" cy="2054922"/>
              </a:xfrm>
              <a:prstGeom prst="rect">
                <a:avLst/>
              </a:prstGeom>
            </p:spPr>
          </p:pic>
          <p:cxnSp>
            <p:nvCxnSpPr>
              <p:cNvPr id="9" name="Straight Arrow Connector 8">
                <a:extLst>
                  <a:ext uri="{FF2B5EF4-FFF2-40B4-BE49-F238E27FC236}">
                    <a16:creationId xmlns:a16="http://schemas.microsoft.com/office/drawing/2014/main" id="{E4FF1E45-26D2-F2F2-69ED-8B86AB2B6F99}"/>
                  </a:ext>
                </a:extLst>
              </p:cNvPr>
              <p:cNvCxnSpPr>
                <a:cxnSpLocks/>
              </p:cNvCxnSpPr>
              <p:nvPr/>
            </p:nvCxnSpPr>
            <p:spPr>
              <a:xfrm flipV="1">
                <a:off x="6642404" y="2548647"/>
                <a:ext cx="1283330" cy="1556233"/>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5A824AB-EC52-F372-D32A-5EC6CE437CF0}"/>
                  </a:ext>
                </a:extLst>
              </p:cNvPr>
              <p:cNvCxnSpPr>
                <a:cxnSpLocks/>
              </p:cNvCxnSpPr>
              <p:nvPr/>
            </p:nvCxnSpPr>
            <p:spPr>
              <a:xfrm flipV="1">
                <a:off x="8039202" y="2218940"/>
                <a:ext cx="722767" cy="2479535"/>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7FB2CA5D-E898-B25B-E237-098D828033BC}"/>
                </a:ext>
              </a:extLst>
            </p:cNvPr>
            <p:cNvSpPr txBox="1"/>
            <p:nvPr/>
          </p:nvSpPr>
          <p:spPr>
            <a:xfrm>
              <a:off x="6910038" y="4516062"/>
              <a:ext cx="2460703" cy="307777"/>
            </a:xfrm>
            <a:prstGeom prst="rect">
              <a:avLst/>
            </a:prstGeom>
            <a:noFill/>
          </p:spPr>
          <p:txBody>
            <a:bodyPr wrap="square" rtlCol="0">
              <a:spAutoFit/>
            </a:bodyPr>
            <a:lstStyle/>
            <a:p>
              <a:r>
                <a:rPr lang="en-US">
                  <a:solidFill>
                    <a:schemeClr val="accent3"/>
                  </a:solidFill>
                  <a:latin typeface="Average" panose="020B0604020202020204" charset="0"/>
                </a:rPr>
                <a:t>Net worth after 15 quarters</a:t>
              </a:r>
            </a:p>
          </p:txBody>
        </p:sp>
      </p:grpSp>
      <p:pic>
        <p:nvPicPr>
          <p:cNvPr id="6" name="Picture 5" descr="A logo with a black and red outline&#10;&#10;Description automatically generated">
            <a:extLst>
              <a:ext uri="{FF2B5EF4-FFF2-40B4-BE49-F238E27FC236}">
                <a16:creationId xmlns:a16="http://schemas.microsoft.com/office/drawing/2014/main" id="{AF9CF4AF-0F4E-E896-8052-A550571B30B8}"/>
              </a:ext>
            </a:extLst>
          </p:cNvPr>
          <p:cNvPicPr/>
          <p:nvPr/>
        </p:nvPicPr>
        <p:blipFill>
          <a:blip r:embed="rId3"/>
          <a:stretch>
            <a:fillRect/>
          </a:stretch>
        </p:blipFill>
        <p:spPr>
          <a:xfrm>
            <a:off x="7297948" y="28845"/>
            <a:ext cx="1815860" cy="1171575"/>
          </a:xfrm>
          <a:prstGeom prst="rect">
            <a:avLst/>
          </a:prstGeom>
        </p:spPr>
      </p:pic>
    </p:spTree>
    <p:extLst>
      <p:ext uri="{BB962C8B-B14F-4D97-AF65-F5344CB8AC3E}">
        <p14:creationId xmlns:p14="http://schemas.microsoft.com/office/powerpoint/2010/main" val="5203821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4"/>
          <p:cNvSpPr txBox="1">
            <a:spLocks noGrp="1" noRot="1" noMove="1" noResize="1" noEditPoints="1" noAdjustHandles="1" noChangeArrowheads="1" noChangeShapeType="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p>
            <a:r>
              <a:rPr lang="en"/>
              <a:t>Conclusion</a:t>
            </a:r>
            <a:endParaRPr/>
          </a:p>
        </p:txBody>
      </p:sp>
      <p:sp>
        <p:nvSpPr>
          <p:cNvPr id="199" name="Google Shape;199;p3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34</a:t>
            </a:fld>
            <a:endParaRPr/>
          </a:p>
        </p:txBody>
      </p:sp>
      <p:pic>
        <p:nvPicPr>
          <p:cNvPr id="3" name="Picture 2" descr="A logo with a black and red outline&#10;&#10;Description automatically generated">
            <a:extLst>
              <a:ext uri="{FF2B5EF4-FFF2-40B4-BE49-F238E27FC236}">
                <a16:creationId xmlns:a16="http://schemas.microsoft.com/office/drawing/2014/main" id="{A30E1207-C8CF-D1C4-7362-53440652B694}"/>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8A5A3-BBAA-6153-944F-41E447CA97BA}"/>
              </a:ext>
            </a:extLst>
          </p:cNvPr>
          <p:cNvSpPr>
            <a:spLocks noGrp="1"/>
          </p:cNvSpPr>
          <p:nvPr>
            <p:ph type="title"/>
          </p:nvPr>
        </p:nvSpPr>
        <p:spPr/>
        <p:txBody>
          <a:bodyPr>
            <a:normAutofit fontScale="90000"/>
          </a:bodyPr>
          <a:lstStyle/>
          <a:p>
            <a:r>
              <a:rPr lang="en-US"/>
              <a:t>Future Improvements</a:t>
            </a:r>
          </a:p>
        </p:txBody>
      </p:sp>
      <p:sp>
        <p:nvSpPr>
          <p:cNvPr id="3" name="Text Placeholder 2">
            <a:extLst>
              <a:ext uri="{FF2B5EF4-FFF2-40B4-BE49-F238E27FC236}">
                <a16:creationId xmlns:a16="http://schemas.microsoft.com/office/drawing/2014/main" id="{0D9BC672-8247-C24B-2790-7486AF00F435}"/>
              </a:ext>
            </a:extLst>
          </p:cNvPr>
          <p:cNvSpPr>
            <a:spLocks noGrp="1"/>
          </p:cNvSpPr>
          <p:nvPr>
            <p:ph type="body" idx="1"/>
          </p:nvPr>
        </p:nvSpPr>
        <p:spPr>
          <a:xfrm>
            <a:off x="311700" y="1099908"/>
            <a:ext cx="5158265" cy="3895612"/>
          </a:xfrm>
        </p:spPr>
        <p:txBody>
          <a:bodyPr spcFirstLastPara="1" wrap="square" lIns="91425" tIns="91425" rIns="91425" bIns="91425" numCol="1" anchor="t" anchorCtr="0">
            <a:noAutofit/>
          </a:bodyPr>
          <a:lstStyle/>
          <a:p>
            <a:pPr>
              <a:lnSpc>
                <a:spcPct val="150000"/>
              </a:lnSpc>
            </a:pPr>
            <a:r>
              <a:rPr lang="en-US" sz="1600"/>
              <a:t>Mold several components as uniform bodies to increase strength</a:t>
            </a:r>
          </a:p>
          <a:p>
            <a:pPr>
              <a:lnSpc>
                <a:spcPct val="150000"/>
              </a:lnSpc>
            </a:pPr>
            <a:r>
              <a:rPr lang="en-US" sz="1600"/>
              <a:t>Revise shape of posture corrector to improve fit, comfort, and proper posture (consulting a physical therapist or ergonomics expert)</a:t>
            </a:r>
          </a:p>
          <a:p>
            <a:pPr>
              <a:lnSpc>
                <a:spcPct val="150000"/>
              </a:lnSpc>
            </a:pPr>
            <a:r>
              <a:rPr lang="en-US" sz="1600"/>
              <a:t>Include tension strap guide holes for shoulder straps</a:t>
            </a:r>
          </a:p>
          <a:p>
            <a:pPr>
              <a:lnSpc>
                <a:spcPct val="150000"/>
              </a:lnSpc>
            </a:pPr>
            <a:r>
              <a:rPr lang="en-US" sz="1600"/>
              <a:t>Include connection points for waist belt</a:t>
            </a:r>
          </a:p>
          <a:p>
            <a:pPr>
              <a:lnSpc>
                <a:spcPct val="150000"/>
              </a:lnSpc>
            </a:pPr>
            <a:r>
              <a:rPr lang="en-US" sz="1600"/>
              <a:t>Revise backpack support clip design to allow user to refine the position of load on the user's back (shift load up or down)</a:t>
            </a:r>
          </a:p>
        </p:txBody>
      </p:sp>
      <p:sp>
        <p:nvSpPr>
          <p:cNvPr id="4" name="Slide Number Placeholder 3">
            <a:extLst>
              <a:ext uri="{FF2B5EF4-FFF2-40B4-BE49-F238E27FC236}">
                <a16:creationId xmlns:a16="http://schemas.microsoft.com/office/drawing/2014/main" id="{DB811284-7967-0B12-0265-8221259550D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35</a:t>
            </a:fld>
            <a:endParaRPr lang="en"/>
          </a:p>
        </p:txBody>
      </p:sp>
      <p:pic>
        <p:nvPicPr>
          <p:cNvPr id="8" name="Picture 7" descr="A logo with a black and red outline&#10;&#10;Description automatically generated">
            <a:extLst>
              <a:ext uri="{FF2B5EF4-FFF2-40B4-BE49-F238E27FC236}">
                <a16:creationId xmlns:a16="http://schemas.microsoft.com/office/drawing/2014/main" id="{CF86056E-73BF-7D86-833E-2D4EAD7E9373}"/>
              </a:ext>
            </a:extLst>
          </p:cNvPr>
          <p:cNvPicPr>
            <a:picLocks noGrp="1" noRot="1" noChangeAspect="1" noMove="1" noResize="1" noEditPoints="1" noAdjustHandles="1" noChangeArrowheads="1" noChangeShapeType="1" noCrop="1"/>
          </p:cNvPicPr>
          <p:nvPr/>
        </p:nvPicPr>
        <p:blipFill>
          <a:blip r:embed="rId2"/>
          <a:stretch>
            <a:fillRect/>
          </a:stretch>
        </p:blipFill>
        <p:spPr>
          <a:xfrm>
            <a:off x="7297948" y="28845"/>
            <a:ext cx="1815860" cy="1171575"/>
          </a:xfrm>
          <a:prstGeom prst="rect">
            <a:avLst/>
          </a:prstGeom>
        </p:spPr>
      </p:pic>
      <p:pic>
        <p:nvPicPr>
          <p:cNvPr id="7" name="Picture 6">
            <a:extLst>
              <a:ext uri="{FF2B5EF4-FFF2-40B4-BE49-F238E27FC236}">
                <a16:creationId xmlns:a16="http://schemas.microsoft.com/office/drawing/2014/main" id="{E0E32A1C-DAD0-3ACB-DEA4-9585BF4BA239}"/>
              </a:ext>
            </a:extLst>
          </p:cNvPr>
          <p:cNvPicPr>
            <a:picLocks noChangeAspect="1"/>
          </p:cNvPicPr>
          <p:nvPr/>
        </p:nvPicPr>
        <p:blipFill>
          <a:blip r:embed="rId3"/>
          <a:stretch>
            <a:fillRect/>
          </a:stretch>
        </p:blipFill>
        <p:spPr>
          <a:xfrm rot="5400000">
            <a:off x="5336515" y="1910481"/>
            <a:ext cx="3086100" cy="2314575"/>
          </a:xfrm>
          <a:prstGeom prst="rect">
            <a:avLst/>
          </a:prstGeom>
          <a:ln w="28575">
            <a:solidFill>
              <a:srgbClr val="000000"/>
            </a:solidFill>
          </a:ln>
        </p:spPr>
      </p:pic>
    </p:spTree>
    <p:extLst>
      <p:ext uri="{BB962C8B-B14F-4D97-AF65-F5344CB8AC3E}">
        <p14:creationId xmlns:p14="http://schemas.microsoft.com/office/powerpoint/2010/main" val="22336907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en-US"/>
              <a:t>Next Steps</a:t>
            </a:r>
            <a:endParaRPr/>
          </a:p>
        </p:txBody>
      </p:sp>
      <p:sp>
        <p:nvSpPr>
          <p:cNvPr id="205" name="Google Shape;205;p35"/>
          <p:cNvSpPr txBox="1">
            <a:spLocks noGrp="1"/>
          </p:cNvSpPr>
          <p:nvPr>
            <p:ph type="body" idx="1"/>
          </p:nvPr>
        </p:nvSpPr>
        <p:spPr>
          <a:xfrm>
            <a:off x="212481" y="1287141"/>
            <a:ext cx="6409226" cy="3408463"/>
          </a:xfrm>
          <a:prstGeom prst="rect">
            <a:avLst/>
          </a:prstGeom>
        </p:spPr>
        <p:txBody>
          <a:bodyPr spcFirstLastPara="1" wrap="square" lIns="91425" tIns="91425" rIns="91425" bIns="91425" anchor="t" anchorCtr="0">
            <a:normAutofit/>
          </a:bodyPr>
          <a:lstStyle/>
          <a:p>
            <a:pPr marL="285750" indent="-285750">
              <a:lnSpc>
                <a:spcPct val="114999"/>
              </a:lnSpc>
              <a:spcAft>
                <a:spcPts val="1200"/>
              </a:spcAft>
            </a:pPr>
            <a:r>
              <a:rPr lang="en-US"/>
              <a:t>Survey results indicate that there is a viable, growing market</a:t>
            </a:r>
          </a:p>
          <a:p>
            <a:pPr marL="285750" indent="-285750">
              <a:lnSpc>
                <a:spcPct val="114999"/>
              </a:lnSpc>
              <a:spcAft>
                <a:spcPts val="1200"/>
              </a:spcAft>
            </a:pPr>
            <a:r>
              <a:rPr lang="en-US"/>
              <a:t>Existing products have demonstrated success</a:t>
            </a:r>
          </a:p>
          <a:p>
            <a:pPr marL="285750" indent="-285750">
              <a:lnSpc>
                <a:spcPct val="114999"/>
              </a:lnSpc>
              <a:spcAft>
                <a:spcPts val="1200"/>
              </a:spcAft>
            </a:pPr>
            <a:r>
              <a:rPr lang="en-US"/>
              <a:t>Design idea received ratings of 6 and above out of 10 during a design presentation to peers and industry professionals</a:t>
            </a:r>
          </a:p>
          <a:p>
            <a:pPr marL="0" indent="0">
              <a:lnSpc>
                <a:spcPct val="114999"/>
              </a:lnSpc>
              <a:spcAft>
                <a:spcPts val="1200"/>
              </a:spcAft>
              <a:buNone/>
            </a:pPr>
            <a:r>
              <a:rPr lang="en-US"/>
              <a:t>The team has received positive feedback on current progress, and seeks to make design revisions previously mentioned, and gather testing data from users about product performance</a:t>
            </a:r>
          </a:p>
          <a:p>
            <a:pPr marL="0" indent="0">
              <a:lnSpc>
                <a:spcPct val="114999"/>
              </a:lnSpc>
              <a:spcAft>
                <a:spcPts val="1200"/>
              </a:spcAft>
              <a:buNone/>
            </a:pPr>
            <a:endParaRPr lang="en-US" b="1" u="sng"/>
          </a:p>
          <a:p>
            <a:pPr marL="285750" indent="-285750">
              <a:lnSpc>
                <a:spcPct val="114999"/>
              </a:lnSpc>
              <a:spcAft>
                <a:spcPts val="1200"/>
              </a:spcAft>
            </a:pPr>
            <a:endParaRPr lang="en-US"/>
          </a:p>
        </p:txBody>
      </p:sp>
      <p:sp>
        <p:nvSpPr>
          <p:cNvPr id="206" name="Google Shape;206;p3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36</a:t>
            </a:fld>
            <a:endParaRPr/>
          </a:p>
        </p:txBody>
      </p:sp>
      <p:pic>
        <p:nvPicPr>
          <p:cNvPr id="3" name="Picture 2" descr="A logo with a black and red outline&#10;&#10;Description automatically generated">
            <a:extLst>
              <a:ext uri="{FF2B5EF4-FFF2-40B4-BE49-F238E27FC236}">
                <a16:creationId xmlns:a16="http://schemas.microsoft.com/office/drawing/2014/main" id="{BD4481E9-5E0A-7CFA-94FD-D52C54C1F50B}"/>
              </a:ext>
            </a:extLst>
          </p:cNvPr>
          <p:cNvPicPr>
            <a:picLocks noGrp="1" noRot="1" noChangeAspect="1" noMove="1" noResize="1" noEditPoints="1" noAdjustHandles="1" noChangeArrowheads="1" noChangeShapeType="1" noCrop="1"/>
          </p:cNvPicPr>
          <p:nvPr/>
        </p:nvPicPr>
        <p:blipFill>
          <a:blip r:embed="rId3"/>
          <a:stretch>
            <a:fillRect/>
          </a:stretch>
        </p:blipFill>
        <p:spPr>
          <a:xfrm>
            <a:off x="7297948" y="28845"/>
            <a:ext cx="1815860" cy="1171575"/>
          </a:xfrm>
          <a:prstGeom prst="rect">
            <a:avLst/>
          </a:prstGeom>
        </p:spPr>
      </p:pic>
      <p:pic>
        <p:nvPicPr>
          <p:cNvPr id="5" name="Picture 4" descr="A bag with straps and a strap attached to it&#10;&#10;Description automatically generated">
            <a:extLst>
              <a:ext uri="{FF2B5EF4-FFF2-40B4-BE49-F238E27FC236}">
                <a16:creationId xmlns:a16="http://schemas.microsoft.com/office/drawing/2014/main" id="{DC2A7920-9453-B79B-478C-6FAF4DB889B3}"/>
              </a:ext>
            </a:extLst>
          </p:cNvPr>
          <p:cNvPicPr>
            <a:picLocks noChangeAspect="1"/>
          </p:cNvPicPr>
          <p:nvPr/>
        </p:nvPicPr>
        <p:blipFill>
          <a:blip r:embed="rId4"/>
          <a:stretch>
            <a:fillRect/>
          </a:stretch>
        </p:blipFill>
        <p:spPr>
          <a:xfrm rot="5400000">
            <a:off x="6231506" y="1835000"/>
            <a:ext cx="3086100" cy="2314575"/>
          </a:xfrm>
          <a:prstGeom prst="rect">
            <a:avLst/>
          </a:prstGeom>
          <a:ln w="28575">
            <a:solidFill>
              <a:srgbClr val="000000"/>
            </a:solid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6"/>
          <p:cNvSpPr txBox="1">
            <a:spLocks noGrp="1" noRot="1" noMove="1" noResize="1" noEditPoints="1" noAdjustHandles="1" noChangeArrowheads="1" noChangeShapeType="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en"/>
              <a:t>References</a:t>
            </a:r>
            <a:endParaRPr/>
          </a:p>
        </p:txBody>
      </p:sp>
      <p:sp>
        <p:nvSpPr>
          <p:cNvPr id="212" name="Google Shape;212;p36"/>
          <p:cNvSpPr txBox="1">
            <a:spLocks noGrp="1"/>
          </p:cNvSpPr>
          <p:nvPr>
            <p:ph type="body" idx="1"/>
          </p:nvPr>
        </p:nvSpPr>
        <p:spPr>
          <a:xfrm>
            <a:off x="276228" y="1347123"/>
            <a:ext cx="8591545" cy="3416400"/>
          </a:xfrm>
          <a:prstGeom prst="rect">
            <a:avLst/>
          </a:prstGeom>
        </p:spPr>
        <p:txBody>
          <a:bodyPr spcFirstLastPara="1" wrap="square" lIns="91425" tIns="91425" rIns="91425" bIns="91425" anchor="t" anchorCtr="0">
            <a:noAutofit/>
          </a:bodyPr>
          <a:lstStyle/>
          <a:p>
            <a:pPr>
              <a:lnSpc>
                <a:spcPct val="114999"/>
              </a:lnSpc>
              <a:buNone/>
            </a:pPr>
            <a:endParaRPr lang="en-US" sz="600"/>
          </a:p>
          <a:p>
            <a:pPr marL="0" lvl="0" indent="0" algn="l">
              <a:lnSpc>
                <a:spcPct val="100000"/>
              </a:lnSpc>
              <a:spcBef>
                <a:spcPts val="0"/>
              </a:spcBef>
              <a:spcAft>
                <a:spcPts val="1200"/>
              </a:spcAft>
              <a:buNone/>
            </a:pPr>
            <a:r>
              <a:rPr lang="en-US" sz="600"/>
              <a:t>[1] </a:t>
            </a:r>
            <a:r>
              <a:rPr lang="en-US" sz="600" i="1">
                <a:effectLst/>
                <a:ea typeface="Calibri" panose="020F0502020204030204" pitchFamily="34" charset="0"/>
                <a:cs typeface="Times New Roman"/>
              </a:rPr>
              <a:t>Backpack market size, share &amp; covid-19 impact analysis, by product type (travel, 	hiking/camping, and others), by material (nylon, polyester, and others), by distribution channel (online channel and offline channel), and Regional Forecast, 2023-2030</a:t>
            </a:r>
            <a:r>
              <a:rPr lang="en-US" sz="600">
                <a:effectLst/>
                <a:ea typeface="Calibri" panose="020F0502020204030204" pitchFamily="34" charset="0"/>
                <a:cs typeface="Times New Roman"/>
              </a:rPr>
              <a:t>. Backpack Market Size, Growth, Share | Trends Analysis [2030]. (n.d.). https://www.fortunebusinessinsights.com/backpack-market-103853.</a:t>
            </a:r>
            <a:endParaRPr lang="en-US" sz="600">
              <a:effectLst/>
              <a:latin typeface="Average" panose="020B0604020202020204" charset="0"/>
              <a:ea typeface="Calibri" panose="020F0502020204030204" pitchFamily="34" charset="0"/>
              <a:cs typeface="Times New Roman"/>
            </a:endParaRPr>
          </a:p>
          <a:p>
            <a:pPr marL="0" indent="0">
              <a:lnSpc>
                <a:spcPct val="100000"/>
              </a:lnSpc>
              <a:spcAft>
                <a:spcPts val="1200"/>
              </a:spcAft>
              <a:buNone/>
            </a:pPr>
            <a:r>
              <a:rPr lang="en-US" sz="600">
                <a:solidFill>
                  <a:srgbClr val="CACACA"/>
                </a:solidFill>
                <a:cs typeface="Times New Roman"/>
              </a:rPr>
              <a:t>[2] Back Brace Posture Corrector for Women and Men Back Lumbar Support Shoulder Posture Support for Improve Posture Provide and Back Pain Relief. (n.d.). https://www.amazon.com/Posture-Corrector-Support-Shoulder-Improve/dp/B07NVBB8ZF?th=1. </a:t>
            </a:r>
          </a:p>
          <a:p>
            <a:pPr marL="0" indent="0">
              <a:lnSpc>
                <a:spcPct val="100000"/>
              </a:lnSpc>
              <a:spcAft>
                <a:spcPts val="1200"/>
              </a:spcAft>
              <a:buNone/>
            </a:pPr>
            <a:r>
              <a:rPr lang="en-US" sz="600">
                <a:cs typeface="Times New Roman"/>
              </a:rPr>
              <a:t>[3] Backpack market size, share &amp; covid-19 impact analysis, by product type (travel, hiking/camping, and others), by material (nylon, polyester, and others), by distribution channel (online channel and offline channel), and Regional Forecast, 2023-2030. Backpack Market Size, Growth, Share | Trends Analysis [2030]. (n.d.). https://www.fortunebusinessinsights.com/backpack-market-103853. </a:t>
            </a:r>
          </a:p>
          <a:p>
            <a:pPr marL="0" indent="0">
              <a:lnSpc>
                <a:spcPct val="100000"/>
              </a:lnSpc>
              <a:spcAft>
                <a:spcPts val="1200"/>
              </a:spcAft>
              <a:buNone/>
            </a:pPr>
            <a:r>
              <a:rPr lang="en-US" sz="600">
                <a:cs typeface="Times New Roman"/>
              </a:rPr>
              <a:t>[4] Cheng, </a:t>
            </a:r>
            <a:r>
              <a:rPr lang="en-US" sz="600" err="1">
                <a:cs typeface="Times New Roman"/>
              </a:rPr>
              <a:t>Te</a:t>
            </a:r>
            <a:r>
              <a:rPr lang="en-US" sz="600">
                <a:cs typeface="Times New Roman"/>
              </a:rPr>
              <a:t> Chun. “Backpack with weight distribution features”, US 20 080 142 562 A1, December 05, 2007. https://patents.google.com/patent/US20080142562A1/en.  </a:t>
            </a:r>
          </a:p>
          <a:p>
            <a:pPr marL="0" indent="0">
              <a:lnSpc>
                <a:spcPct val="100000"/>
              </a:lnSpc>
              <a:spcAft>
                <a:spcPts val="1200"/>
              </a:spcAft>
              <a:buNone/>
            </a:pPr>
            <a:r>
              <a:rPr lang="en-US" sz="600">
                <a:cs typeface="Times New Roman"/>
              </a:rPr>
              <a:t>[5] Gleason, D. W. “Backpack Frame System”, US Patent 8 381 956 B2, February 26, 2013. https://patents.google.com/patent/US8561866B2/en?assignee=Mystery+Ranch+Ltd&amp;oq=Mystery+Ranch+Ltd. </a:t>
            </a:r>
          </a:p>
          <a:p>
            <a:pPr marL="0" indent="0">
              <a:lnSpc>
                <a:spcPct val="100000"/>
              </a:lnSpc>
              <a:spcAft>
                <a:spcPts val="1200"/>
              </a:spcAft>
              <a:buNone/>
            </a:pPr>
            <a:r>
              <a:rPr lang="en-US" sz="600">
                <a:cs typeface="Times New Roman"/>
              </a:rPr>
              <a:t>[6] </a:t>
            </a:r>
            <a:r>
              <a:rPr lang="en-US" sz="600" err="1">
                <a:cs typeface="Times New Roman"/>
              </a:rPr>
              <a:t>Mazhonqi</a:t>
            </a:r>
            <a:r>
              <a:rPr lang="en-US" sz="600">
                <a:cs typeface="Times New Roman"/>
              </a:rPr>
              <a:t> Posture Corrector Back Support for Hunched Back, Kyphosis and Vertebral Compression Fracture Men and Women. (n.d.). https://www.amazon.com/Mazhonqi-Posture-Corrector-Back-Support/dp/B0BDM1SR8P. </a:t>
            </a:r>
          </a:p>
          <a:p>
            <a:pPr marL="0" indent="0">
              <a:lnSpc>
                <a:spcPct val="100000"/>
              </a:lnSpc>
              <a:spcAft>
                <a:spcPts val="1200"/>
              </a:spcAft>
              <a:buNone/>
            </a:pPr>
            <a:r>
              <a:rPr lang="en-US" sz="600">
                <a:cs typeface="Times New Roman"/>
              </a:rPr>
              <a:t>[7] Mystery ranch </a:t>
            </a:r>
            <a:r>
              <a:rPr lang="en-US" sz="600" err="1">
                <a:cs typeface="Times New Roman"/>
              </a:rPr>
              <a:t>bridger</a:t>
            </a:r>
            <a:r>
              <a:rPr lang="en-US" sz="600">
                <a:cs typeface="Times New Roman"/>
              </a:rPr>
              <a:t> 35L backpack. Backcountry. (n.d.). https://www.backcountry.com/mystery-ranch-bridger-35l-backpack.   </a:t>
            </a:r>
            <a:endParaRPr lang="en-US" sz="600"/>
          </a:p>
          <a:p>
            <a:pPr marL="0" indent="0">
              <a:lnSpc>
                <a:spcPct val="100000"/>
              </a:lnSpc>
              <a:spcAft>
                <a:spcPts val="1200"/>
              </a:spcAft>
              <a:buNone/>
            </a:pPr>
            <a:r>
              <a:rPr lang="en-US" sz="600">
                <a:cs typeface="Times New Roman"/>
              </a:rPr>
              <a:t>[8] </a:t>
            </a:r>
            <a:r>
              <a:rPr lang="en-US" sz="600" err="1">
                <a:cs typeface="Times New Roman"/>
              </a:rPr>
              <a:t>Protolabs</a:t>
            </a:r>
            <a:r>
              <a:rPr lang="en-US" sz="600">
                <a:cs typeface="Times New Roman"/>
              </a:rPr>
              <a:t>. (2023, February 7). Injection Molding Tolerances. </a:t>
            </a:r>
            <a:r>
              <a:rPr lang="en-US" sz="600" err="1">
                <a:cs typeface="Times New Roman"/>
              </a:rPr>
              <a:t>Protolabs</a:t>
            </a:r>
            <a:r>
              <a:rPr lang="en-US" sz="600">
                <a:cs typeface="Times New Roman"/>
              </a:rPr>
              <a:t>. https://www.protolabs.com/resources/blog/injection-molding-tolerances/</a:t>
            </a:r>
            <a:endParaRPr lang="en-US" sz="600"/>
          </a:p>
          <a:p>
            <a:pPr marL="0" indent="0">
              <a:lnSpc>
                <a:spcPct val="100000"/>
              </a:lnSpc>
              <a:spcAft>
                <a:spcPts val="1200"/>
              </a:spcAft>
              <a:buNone/>
            </a:pPr>
            <a:r>
              <a:rPr lang="en-US" sz="600">
                <a:cs typeface="Times New Roman"/>
              </a:rPr>
              <a:t>[9] Robert, Jay. “Backpack system”, US Patent10 194 733 B2, August 16, 2013. https://patents.google.com/patent/US10194733B2/en?oq=10194733. </a:t>
            </a:r>
          </a:p>
          <a:p>
            <a:pPr marL="0" indent="0">
              <a:lnSpc>
                <a:spcPct val="100000"/>
              </a:lnSpc>
              <a:spcAft>
                <a:spcPts val="1200"/>
              </a:spcAft>
              <a:buNone/>
            </a:pPr>
            <a:r>
              <a:rPr lang="en-US" sz="600">
                <a:cs typeface="Times New Roman"/>
              </a:rPr>
              <a:t>[10] Source DWD. Source Tactical Gear. (2020, July 28). https://www.sourcetacticalgear.net/about-us/dwd-dynamic-weight-distribution-system/. </a:t>
            </a:r>
          </a:p>
          <a:p>
            <a:pPr marL="0" indent="0">
              <a:lnSpc>
                <a:spcPct val="100000"/>
              </a:lnSpc>
              <a:spcAft>
                <a:spcPts val="1200"/>
              </a:spcAft>
              <a:buNone/>
            </a:pPr>
            <a:r>
              <a:rPr lang="en-US" sz="600">
                <a:cs typeface="Times New Roman"/>
              </a:rPr>
              <a:t>[11] </a:t>
            </a:r>
            <a:r>
              <a:rPr lang="en-US" sz="600" err="1">
                <a:cs typeface="Times New Roman"/>
              </a:rPr>
              <a:t>SyBridge</a:t>
            </a:r>
            <a:r>
              <a:rPr lang="en-US" sz="600">
                <a:cs typeface="Times New Roman"/>
              </a:rPr>
              <a:t> Technologies. (2023, November 15). 4 best practices for optimizing injection molding tolerances. https://sybridge.com/injection-molding-tolerances-best-practices/#:~:text=Injection%20molds%20are%20typically%20CNC,001%20inches.</a:t>
            </a:r>
            <a:endParaRPr lang="en-US" sz="600"/>
          </a:p>
          <a:p>
            <a:pPr marL="0" indent="0">
              <a:lnSpc>
                <a:spcPct val="100000"/>
              </a:lnSpc>
              <a:spcAft>
                <a:spcPts val="1200"/>
              </a:spcAft>
              <a:buNone/>
            </a:pPr>
            <a:r>
              <a:rPr lang="en-US" sz="600">
                <a:cs typeface="Times New Roman"/>
              </a:rPr>
              <a:t>[12] Why walkable neighborhoods are hot when it comes to home sales. Purdue Exponent. (2023, August 4). https://www.purdueexponent.org/news/national/video_fbaf1743-344c-5ad6-a71b-b43691b6c773.html.</a:t>
            </a:r>
          </a:p>
          <a:p>
            <a:pPr marL="0" indent="0">
              <a:lnSpc>
                <a:spcPct val="100000"/>
              </a:lnSpc>
              <a:spcAft>
                <a:spcPts val="1200"/>
              </a:spcAft>
              <a:buNone/>
            </a:pPr>
            <a:r>
              <a:rPr lang="en-US" sz="600">
                <a:cs typeface="Times New Roman"/>
              </a:rPr>
              <a:t>[13] Ye, Ronan. (2023, January 28). CNC Machining Tolerances. 3ERP. https://www.3erp.com/blog/cnc-machining-tolerances/</a:t>
            </a:r>
            <a:endParaRPr lang="en-US"/>
          </a:p>
        </p:txBody>
      </p:sp>
      <p:sp>
        <p:nvSpPr>
          <p:cNvPr id="213" name="Google Shape;213;p3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37</a:t>
            </a:fld>
            <a:endParaRPr/>
          </a:p>
        </p:txBody>
      </p:sp>
      <p:pic>
        <p:nvPicPr>
          <p:cNvPr id="3" name="Picture 2" descr="A logo with a black and red outline&#10;&#10;Description automatically generated">
            <a:extLst>
              <a:ext uri="{FF2B5EF4-FFF2-40B4-BE49-F238E27FC236}">
                <a16:creationId xmlns:a16="http://schemas.microsoft.com/office/drawing/2014/main" id="{03359B43-7267-5B8C-B22C-4D7D36F5AD62}"/>
              </a:ext>
            </a:extLst>
          </p:cNvPr>
          <p:cNvPicPr>
            <a:picLocks noChangeAspect="1"/>
          </p:cNvPicPr>
          <p:nvPr/>
        </p:nvPicPr>
        <p:blipFill>
          <a:blip r:embed="rId3"/>
          <a:stretch>
            <a:fillRect/>
          </a:stretch>
        </p:blipFill>
        <p:spPr>
          <a:xfrm>
            <a:off x="7297948" y="28845"/>
            <a:ext cx="1815860" cy="117157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21C8F-E287-5156-9E88-E4C64673321B}"/>
              </a:ext>
            </a:extLst>
          </p:cNvPr>
          <p:cNvSpPr>
            <a:spLocks noGrp="1"/>
          </p:cNvSpPr>
          <p:nvPr>
            <p:ph type="title"/>
          </p:nvPr>
        </p:nvSpPr>
        <p:spPr>
          <a:xfrm>
            <a:off x="643143" y="178932"/>
            <a:ext cx="7852200" cy="861000"/>
          </a:xfrm>
        </p:spPr>
        <p:txBody>
          <a:bodyPr/>
          <a:lstStyle/>
          <a:p>
            <a:r>
              <a:rPr lang="en-US"/>
              <a:t>Questions?</a:t>
            </a:r>
          </a:p>
        </p:txBody>
      </p:sp>
      <p:sp>
        <p:nvSpPr>
          <p:cNvPr id="3" name="Slide Number Placeholder 2">
            <a:extLst>
              <a:ext uri="{FF2B5EF4-FFF2-40B4-BE49-F238E27FC236}">
                <a16:creationId xmlns:a16="http://schemas.microsoft.com/office/drawing/2014/main" id="{AD280AE3-C540-5EBC-AAD7-21D7FF54A53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38</a:t>
            </a:fld>
            <a:endParaRPr lang="en"/>
          </a:p>
        </p:txBody>
      </p:sp>
      <p:pic>
        <p:nvPicPr>
          <p:cNvPr id="4" name="Picture 3" descr="A group of men standing next to a poster&#10;&#10;Description automatically generated">
            <a:extLst>
              <a:ext uri="{FF2B5EF4-FFF2-40B4-BE49-F238E27FC236}">
                <a16:creationId xmlns:a16="http://schemas.microsoft.com/office/drawing/2014/main" id="{D840958E-E730-0308-70BC-4806D25E1C91}"/>
              </a:ext>
            </a:extLst>
          </p:cNvPr>
          <p:cNvPicPr>
            <a:picLocks noChangeAspect="1"/>
          </p:cNvPicPr>
          <p:nvPr/>
        </p:nvPicPr>
        <p:blipFill>
          <a:blip r:embed="rId2"/>
          <a:stretch>
            <a:fillRect/>
          </a:stretch>
        </p:blipFill>
        <p:spPr>
          <a:xfrm>
            <a:off x="1635802" y="1166380"/>
            <a:ext cx="5881764" cy="3605720"/>
          </a:xfrm>
          <a:prstGeom prst="rect">
            <a:avLst/>
          </a:prstGeom>
        </p:spPr>
      </p:pic>
    </p:spTree>
    <p:extLst>
      <p:ext uri="{BB962C8B-B14F-4D97-AF65-F5344CB8AC3E}">
        <p14:creationId xmlns:p14="http://schemas.microsoft.com/office/powerpoint/2010/main" val="775916204"/>
      </p:ext>
    </p:extLst>
  </p:cSld>
  <p:clrMapOvr>
    <a:masterClrMapping/>
  </p:clrMapOvr>
</p:sld>
</file>

<file path=ppt/theme/theme1.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38</Slides>
  <Notes>24</Notes>
  <HiddenSlides>0</HiddenSlide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Slate</vt:lpstr>
      <vt:lpstr>SpineAlign  Posture Correction Device</vt:lpstr>
      <vt:lpstr>Team Members</vt:lpstr>
      <vt:lpstr>Table of Contents  </vt:lpstr>
      <vt:lpstr>Introduction</vt:lpstr>
      <vt:lpstr>Problem Statement</vt:lpstr>
      <vt:lpstr>What is the cause of students’ back pain?</vt:lpstr>
      <vt:lpstr>Current Backpack Market Trends</vt:lpstr>
      <vt:lpstr>Problem Definition</vt:lpstr>
      <vt:lpstr>Concept Generation</vt:lpstr>
      <vt:lpstr>Pugh Decision Matrix</vt:lpstr>
      <vt:lpstr>Low-Fidelity Prototype</vt:lpstr>
      <vt:lpstr>Operational Description</vt:lpstr>
      <vt:lpstr>Primary Concept Design Information</vt:lpstr>
      <vt:lpstr>Mid-Fidelity Prototype</vt:lpstr>
      <vt:lpstr>CAD</vt:lpstr>
      <vt:lpstr>SpineAlign Full Assembly</vt:lpstr>
      <vt:lpstr>Posture Support Frame</vt:lpstr>
      <vt:lpstr>Backpack Support Assembly</vt:lpstr>
      <vt:lpstr>Ratchet Assembly</vt:lpstr>
      <vt:lpstr>Bill of Materials</vt:lpstr>
      <vt:lpstr>Full Production</vt:lpstr>
      <vt:lpstr>Assembly Process</vt:lpstr>
      <vt:lpstr>Assembly Analysis and Tolerance Discussion</vt:lpstr>
      <vt:lpstr>Tolerances</vt:lpstr>
      <vt:lpstr>Assembly Analysis 1</vt:lpstr>
      <vt:lpstr>Assembly Analysis 2</vt:lpstr>
      <vt:lpstr>Benchmark and Performance Analysis</vt:lpstr>
      <vt:lpstr>SpineAlign Prototype vs Benchmarks</vt:lpstr>
      <vt:lpstr>Engineering Requirements vs Performance</vt:lpstr>
      <vt:lpstr>Financial Analysis</vt:lpstr>
      <vt:lpstr>R+D Costs and Initial Investments</vt:lpstr>
      <vt:lpstr>Investment Costs and Production</vt:lpstr>
      <vt:lpstr>Profits and Break-Even Points</vt:lpstr>
      <vt:lpstr>Conclusion</vt:lpstr>
      <vt:lpstr>Future Improvements</vt:lpstr>
      <vt:lpstr>Next Steps</vt:lpstr>
      <vt:lpstr>References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revision>1</cp:revision>
  <dcterms:modified xsi:type="dcterms:W3CDTF">2023-12-07T16:21:30Z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044bd30-2ed7-4c9d-9d12-46200872a97b_Enabled">
    <vt:lpwstr>true</vt:lpwstr>
  </property>
  <property fmtid="{D5CDD505-2E9C-101B-9397-08002B2CF9AE}" pid="3" name="MSIP_Label_4044bd30-2ed7-4c9d-9d12-46200872a97b_SetDate">
    <vt:lpwstr>2023-09-20T00:39:25Z</vt:lpwstr>
  </property>
  <property fmtid="{D5CDD505-2E9C-101B-9397-08002B2CF9AE}" pid="4" name="MSIP_Label_4044bd30-2ed7-4c9d-9d12-46200872a97b_Method">
    <vt:lpwstr>Standard</vt:lpwstr>
  </property>
  <property fmtid="{D5CDD505-2E9C-101B-9397-08002B2CF9AE}" pid="5" name="MSIP_Label_4044bd30-2ed7-4c9d-9d12-46200872a97b_Name">
    <vt:lpwstr>defa4170-0d19-0005-0004-bc88714345d2</vt:lpwstr>
  </property>
  <property fmtid="{D5CDD505-2E9C-101B-9397-08002B2CF9AE}" pid="6" name="MSIP_Label_4044bd30-2ed7-4c9d-9d12-46200872a97b_SiteId">
    <vt:lpwstr>4130bd39-7c53-419c-b1e5-8758d6d63f21</vt:lpwstr>
  </property>
  <property fmtid="{D5CDD505-2E9C-101B-9397-08002B2CF9AE}" pid="7" name="MSIP_Label_4044bd30-2ed7-4c9d-9d12-46200872a97b_ActionId">
    <vt:lpwstr>5336286f-e490-4552-ad3b-e746511a1fa6</vt:lpwstr>
  </property>
  <property fmtid="{D5CDD505-2E9C-101B-9397-08002B2CF9AE}" pid="8" name="MSIP_Label_4044bd30-2ed7-4c9d-9d12-46200872a97b_ContentBits">
    <vt:lpwstr>0</vt:lpwstr>
  </property>
</Properties>
</file>